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10287000" cx="18288000"/>
  <p:notesSz cx="6858000" cy="9144000"/>
  <p:embeddedFontLst>
    <p:embeddedFont>
      <p:font typeface="Montserrat"/>
      <p:bold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Montserra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2049e36c9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32049e36c9b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2049e36c9b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32049e36c9b_0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2049e36c9b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32049e36c9b_0_2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2049e36c9b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32049e36c9b_0_2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2049e36c9b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32049e36c9b_0_2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2049e36c9b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32049e36c9b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2049e36c9b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32049e36c9b_0_2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2049e36c9b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32049e36c9b_0_3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2049e36c9b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32049e36c9b_0_2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2049e36c9b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32049e36c9b_0_2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23765b05f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323765b05f3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2049e36c9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2049e36c9b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2049e36c9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32049e36c9b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2049e36c9b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32049e36c9b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2049e36c9b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32049e36c9b_0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2049e36c9b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32049e36c9b_0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2049e36c9b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32049e36c9b_0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2049e36c9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32049e36c9b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jp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7.jpg"/><Relationship Id="rId4" Type="http://schemas.openxmlformats.org/officeDocument/2006/relationships/image" Target="../media/image24.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jp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p:nvPr/>
        </p:nvSpPr>
        <p:spPr>
          <a:xfrm flipH="1">
            <a:off x="0" y="-1897380"/>
            <a:ext cx="18288000" cy="12182475"/>
          </a:xfrm>
          <a:custGeom>
            <a:rect b="b" l="l" r="r" t="t"/>
            <a:pathLst>
              <a:path extrusionOk="0" h="12182475" w="18288000">
                <a:moveTo>
                  <a:pt x="18288000" y="0"/>
                </a:moveTo>
                <a:lnTo>
                  <a:pt x="0" y="0"/>
                </a:lnTo>
                <a:lnTo>
                  <a:pt x="0" y="12182475"/>
                </a:lnTo>
                <a:lnTo>
                  <a:pt x="18288000" y="12182475"/>
                </a:lnTo>
                <a:lnTo>
                  <a:pt x="18288000" y="0"/>
                </a:lnTo>
                <a:close/>
              </a:path>
            </a:pathLst>
          </a:custGeom>
          <a:blipFill rotWithShape="1">
            <a:blip r:embed="rId3">
              <a:alphaModFix/>
            </a:blip>
            <a:stretch>
              <a:fillRect b="0" l="0" r="0" t="0"/>
            </a:stretch>
          </a:blipFill>
          <a:ln>
            <a:noFill/>
          </a:ln>
        </p:spPr>
      </p:sp>
      <p:grpSp>
        <p:nvGrpSpPr>
          <p:cNvPr id="85" name="Google Shape;85;p13"/>
          <p:cNvGrpSpPr/>
          <p:nvPr/>
        </p:nvGrpSpPr>
        <p:grpSpPr>
          <a:xfrm>
            <a:off x="1025220" y="774075"/>
            <a:ext cx="596014" cy="508127"/>
            <a:chOff x="57404" y="63500"/>
            <a:chExt cx="596011" cy="508127"/>
          </a:xfrm>
        </p:grpSpPr>
        <p:sp>
          <p:nvSpPr>
            <p:cNvPr id="86" name="Google Shape;86;p13"/>
            <p:cNvSpPr/>
            <p:nvPr/>
          </p:nvSpPr>
          <p:spPr>
            <a:xfrm>
              <a:off x="61214" y="309880"/>
              <a:ext cx="248285" cy="248158"/>
            </a:xfrm>
            <a:custGeom>
              <a:rect b="b" l="l" r="r" t="t"/>
              <a:pathLst>
                <a:path extrusionOk="0" h="248158" w="248285">
                  <a:moveTo>
                    <a:pt x="15875" y="15748"/>
                  </a:moveTo>
                  <a:cubicBezTo>
                    <a:pt x="15875" y="15748"/>
                    <a:pt x="246761" y="0"/>
                    <a:pt x="248285" y="248158"/>
                  </a:cubicBezTo>
                  <a:cubicBezTo>
                    <a:pt x="0" y="246634"/>
                    <a:pt x="15875" y="15748"/>
                    <a:pt x="15875"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57404" y="311912"/>
              <a:ext cx="265684" cy="259715"/>
            </a:xfrm>
            <a:custGeom>
              <a:rect b="b" l="l" r="r" t="t"/>
              <a:pathLst>
                <a:path extrusionOk="0" h="259715" w="265684">
                  <a:moveTo>
                    <a:pt x="33020" y="26924"/>
                  </a:moveTo>
                  <a:cubicBezTo>
                    <a:pt x="85979" y="28067"/>
                    <a:pt x="230251" y="48260"/>
                    <a:pt x="238379" y="232283"/>
                  </a:cubicBezTo>
                  <a:cubicBezTo>
                    <a:pt x="172847" y="229362"/>
                    <a:pt x="121920" y="208915"/>
                    <a:pt x="86741" y="171196"/>
                  </a:cubicBezTo>
                  <a:cubicBezTo>
                    <a:pt x="40513" y="121539"/>
                    <a:pt x="33782" y="54229"/>
                    <a:pt x="33020" y="26924"/>
                  </a:cubicBezTo>
                  <a:close/>
                  <a:moveTo>
                    <a:pt x="27940" y="0"/>
                  </a:moveTo>
                  <a:cubicBezTo>
                    <a:pt x="22098" y="0"/>
                    <a:pt x="18796" y="254"/>
                    <a:pt x="18796" y="254"/>
                  </a:cubicBezTo>
                  <a:lnTo>
                    <a:pt x="7112" y="1143"/>
                  </a:lnTo>
                  <a:lnTo>
                    <a:pt x="6350" y="12827"/>
                  </a:lnTo>
                  <a:cubicBezTo>
                    <a:pt x="6096" y="17018"/>
                    <a:pt x="0" y="117221"/>
                    <a:pt x="66929" y="189357"/>
                  </a:cubicBezTo>
                  <a:cubicBezTo>
                    <a:pt x="109728" y="235458"/>
                    <a:pt x="171958" y="259080"/>
                    <a:pt x="252095" y="259588"/>
                  </a:cubicBezTo>
                  <a:lnTo>
                    <a:pt x="265684" y="259715"/>
                  </a:lnTo>
                  <a:lnTo>
                    <a:pt x="265557" y="246126"/>
                  </a:lnTo>
                  <a:cubicBezTo>
                    <a:pt x="264033" y="11938"/>
                    <a:pt x="67310" y="0"/>
                    <a:pt x="27940"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177800" y="81280"/>
              <a:ext cx="348742" cy="328676"/>
            </a:xfrm>
            <a:custGeom>
              <a:rect b="b" l="l" r="r" t="t"/>
              <a:pathLst>
                <a:path extrusionOk="0" h="328676" w="348742">
                  <a:moveTo>
                    <a:pt x="174371" y="0"/>
                  </a:moveTo>
                  <a:cubicBezTo>
                    <a:pt x="174371" y="0"/>
                    <a:pt x="348742" y="152019"/>
                    <a:pt x="174371" y="328676"/>
                  </a:cubicBezTo>
                  <a:cubicBezTo>
                    <a:pt x="0" y="152019"/>
                    <a:pt x="174371" y="0"/>
                    <a:pt x="174371"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259080" y="63500"/>
              <a:ext cx="186182" cy="365760"/>
            </a:xfrm>
            <a:custGeom>
              <a:rect b="b" l="l" r="r" t="t"/>
              <a:pathLst>
                <a:path extrusionOk="0" h="365760" w="186182">
                  <a:moveTo>
                    <a:pt x="93091" y="365633"/>
                  </a:moveTo>
                  <a:lnTo>
                    <a:pt x="83566" y="355981"/>
                  </a:lnTo>
                  <a:cubicBezTo>
                    <a:pt x="27305" y="298958"/>
                    <a:pt x="0" y="238252"/>
                    <a:pt x="2286" y="175387"/>
                  </a:cubicBezTo>
                  <a:cubicBezTo>
                    <a:pt x="5969" y="77089"/>
                    <a:pt x="81026" y="10414"/>
                    <a:pt x="84328" y="7620"/>
                  </a:cubicBezTo>
                  <a:lnTo>
                    <a:pt x="93091" y="0"/>
                  </a:lnTo>
                  <a:lnTo>
                    <a:pt x="101854" y="7747"/>
                  </a:lnTo>
                  <a:cubicBezTo>
                    <a:pt x="105029" y="10541"/>
                    <a:pt x="180213" y="77089"/>
                    <a:pt x="183896" y="175514"/>
                  </a:cubicBezTo>
                  <a:cubicBezTo>
                    <a:pt x="186182" y="238379"/>
                    <a:pt x="158877" y="299085"/>
                    <a:pt x="102616" y="356108"/>
                  </a:cubicBezTo>
                  <a:lnTo>
                    <a:pt x="93091" y="365760"/>
                  </a:lnTo>
                  <a:close/>
                  <a:moveTo>
                    <a:pt x="93091" y="36703"/>
                  </a:moveTo>
                  <a:cubicBezTo>
                    <a:pt x="74168" y="56642"/>
                    <a:pt x="31496" y="108966"/>
                    <a:pt x="29083" y="176657"/>
                  </a:cubicBezTo>
                  <a:cubicBezTo>
                    <a:pt x="27178" y="228092"/>
                    <a:pt x="48768" y="278638"/>
                    <a:pt x="93091" y="327025"/>
                  </a:cubicBezTo>
                  <a:cubicBezTo>
                    <a:pt x="137414" y="278638"/>
                    <a:pt x="158877" y="228092"/>
                    <a:pt x="157099" y="176657"/>
                  </a:cubicBezTo>
                  <a:cubicBezTo>
                    <a:pt x="154686" y="108966"/>
                    <a:pt x="112014" y="56642"/>
                    <a:pt x="93091" y="36703"/>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401193" y="309880"/>
              <a:ext cx="248285" cy="248158"/>
            </a:xfrm>
            <a:custGeom>
              <a:rect b="b" l="l" r="r" t="t"/>
              <a:pathLst>
                <a:path extrusionOk="0" h="248158" w="248285">
                  <a:moveTo>
                    <a:pt x="232410" y="15748"/>
                  </a:moveTo>
                  <a:cubicBezTo>
                    <a:pt x="232410" y="15748"/>
                    <a:pt x="1524" y="0"/>
                    <a:pt x="0" y="248158"/>
                  </a:cubicBezTo>
                  <a:cubicBezTo>
                    <a:pt x="248285" y="246634"/>
                    <a:pt x="232410" y="15748"/>
                    <a:pt x="232410"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387604" y="311912"/>
              <a:ext cx="265811" cy="259588"/>
            </a:xfrm>
            <a:custGeom>
              <a:rect b="b" l="l" r="r" t="t"/>
              <a:pathLst>
                <a:path extrusionOk="0" h="259588" w="265811">
                  <a:moveTo>
                    <a:pt x="0" y="259588"/>
                  </a:moveTo>
                  <a:lnTo>
                    <a:pt x="127" y="245999"/>
                  </a:lnTo>
                  <a:cubicBezTo>
                    <a:pt x="1651" y="11938"/>
                    <a:pt x="198374" y="0"/>
                    <a:pt x="237744" y="0"/>
                  </a:cubicBezTo>
                  <a:cubicBezTo>
                    <a:pt x="243586" y="0"/>
                    <a:pt x="246888" y="254"/>
                    <a:pt x="246888" y="254"/>
                  </a:cubicBezTo>
                  <a:lnTo>
                    <a:pt x="258572" y="1143"/>
                  </a:lnTo>
                  <a:lnTo>
                    <a:pt x="259461" y="12827"/>
                  </a:lnTo>
                  <a:cubicBezTo>
                    <a:pt x="259715" y="17018"/>
                    <a:pt x="265811" y="117221"/>
                    <a:pt x="198882" y="189357"/>
                  </a:cubicBezTo>
                  <a:cubicBezTo>
                    <a:pt x="156083" y="235458"/>
                    <a:pt x="93853" y="259080"/>
                    <a:pt x="13716" y="259588"/>
                  </a:cubicBezTo>
                  <a:lnTo>
                    <a:pt x="0" y="259588"/>
                  </a:lnTo>
                  <a:close/>
                  <a:moveTo>
                    <a:pt x="232664" y="26924"/>
                  </a:moveTo>
                  <a:cubicBezTo>
                    <a:pt x="179705" y="28067"/>
                    <a:pt x="35306" y="48260"/>
                    <a:pt x="27305" y="232283"/>
                  </a:cubicBezTo>
                  <a:cubicBezTo>
                    <a:pt x="92964" y="229362"/>
                    <a:pt x="144018" y="208788"/>
                    <a:pt x="179070" y="170942"/>
                  </a:cubicBezTo>
                  <a:cubicBezTo>
                    <a:pt x="225298" y="121158"/>
                    <a:pt x="232029" y="54102"/>
                    <a:pt x="232664" y="26797"/>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3"/>
          <p:cNvSpPr/>
          <p:nvPr/>
        </p:nvSpPr>
        <p:spPr>
          <a:xfrm>
            <a:off x="-66551" y="-63503"/>
            <a:ext cx="18418045" cy="10417045"/>
          </a:xfrm>
          <a:custGeom>
            <a:rect b="b" l="l" r="r" t="t"/>
            <a:pathLst>
              <a:path extrusionOk="0" h="10417045" w="18418045">
                <a:moveTo>
                  <a:pt x="0" y="0"/>
                </a:moveTo>
                <a:lnTo>
                  <a:pt x="18418045" y="0"/>
                </a:lnTo>
                <a:lnTo>
                  <a:pt x="18418045" y="10417045"/>
                </a:lnTo>
                <a:lnTo>
                  <a:pt x="0" y="10417045"/>
                </a:lnTo>
                <a:lnTo>
                  <a:pt x="0" y="0"/>
                </a:lnTo>
                <a:close/>
              </a:path>
            </a:pathLst>
          </a:custGeom>
          <a:blipFill rotWithShape="1">
            <a:blip r:embed="rId4">
              <a:alphaModFix/>
            </a:blip>
            <a:stretch>
              <a:fillRect b="0" l="0" r="0" t="0"/>
            </a:stretch>
          </a:blipFill>
          <a:ln>
            <a:noFill/>
          </a:ln>
        </p:spPr>
      </p:sp>
      <p:sp>
        <p:nvSpPr>
          <p:cNvPr id="93" name="Google Shape;93;p13"/>
          <p:cNvSpPr/>
          <p:nvPr/>
        </p:nvSpPr>
        <p:spPr>
          <a:xfrm>
            <a:off x="16775668" y="258375"/>
            <a:ext cx="1512332" cy="1543050"/>
          </a:xfrm>
          <a:custGeom>
            <a:rect b="b" l="l" r="r" t="t"/>
            <a:pathLst>
              <a:path extrusionOk="0" h="1543050" w="1512332">
                <a:moveTo>
                  <a:pt x="0" y="0"/>
                </a:moveTo>
                <a:lnTo>
                  <a:pt x="1512332" y="0"/>
                </a:lnTo>
                <a:lnTo>
                  <a:pt x="1512332" y="1543050"/>
                </a:lnTo>
                <a:lnTo>
                  <a:pt x="0" y="1543050"/>
                </a:lnTo>
                <a:lnTo>
                  <a:pt x="0" y="0"/>
                </a:lnTo>
                <a:close/>
              </a:path>
            </a:pathLst>
          </a:custGeom>
          <a:blipFill rotWithShape="1">
            <a:blip r:embed="rId5">
              <a:alphaModFix/>
            </a:blip>
            <a:stretch>
              <a:fillRect b="0" l="0" r="-139" t="0"/>
            </a:stretch>
          </a:blipFill>
          <a:ln>
            <a:noFill/>
          </a:ln>
        </p:spPr>
      </p:sp>
      <p:sp>
        <p:nvSpPr>
          <p:cNvPr id="94" name="Google Shape;94;p13"/>
          <p:cNvSpPr/>
          <p:nvPr/>
        </p:nvSpPr>
        <p:spPr>
          <a:xfrm>
            <a:off x="984504" y="3450336"/>
            <a:ext cx="9342120" cy="2551176"/>
          </a:xfrm>
          <a:custGeom>
            <a:rect b="b" l="l" r="r" t="t"/>
            <a:pathLst>
              <a:path extrusionOk="0" h="2551176" w="9342120">
                <a:moveTo>
                  <a:pt x="0" y="0"/>
                </a:moveTo>
                <a:lnTo>
                  <a:pt x="9342120" y="0"/>
                </a:lnTo>
                <a:lnTo>
                  <a:pt x="9342120" y="2551176"/>
                </a:lnTo>
                <a:lnTo>
                  <a:pt x="0" y="2551176"/>
                </a:lnTo>
                <a:lnTo>
                  <a:pt x="0" y="0"/>
                </a:lnTo>
                <a:close/>
              </a:path>
            </a:pathLst>
          </a:custGeom>
          <a:blipFill rotWithShape="1">
            <a:blip r:embed="rId6">
              <a:alphaModFix/>
            </a:blip>
            <a:stretch>
              <a:fillRect b="0" l="0" r="0" t="0"/>
            </a:stretch>
          </a:blipFill>
          <a:ln>
            <a:noFill/>
          </a:ln>
        </p:spPr>
      </p:sp>
      <p:sp>
        <p:nvSpPr>
          <p:cNvPr id="95" name="Google Shape;95;p13"/>
          <p:cNvSpPr/>
          <p:nvPr/>
        </p:nvSpPr>
        <p:spPr>
          <a:xfrm>
            <a:off x="1025490" y="772173"/>
            <a:ext cx="596259" cy="512068"/>
          </a:xfrm>
          <a:custGeom>
            <a:rect b="b" l="l" r="r" t="t"/>
            <a:pathLst>
              <a:path extrusionOk="0" h="512064" w="596265">
                <a:moveTo>
                  <a:pt x="0" y="512064"/>
                </a:moveTo>
                <a:lnTo>
                  <a:pt x="596265" y="512064"/>
                </a:lnTo>
                <a:lnTo>
                  <a:pt x="596265" y="0"/>
                </a:lnTo>
                <a:lnTo>
                  <a:pt x="0" y="0"/>
                </a:lnTo>
                <a:close/>
              </a:path>
            </a:pathLst>
          </a:custGeom>
          <a:solidFill>
            <a:srgbClr val="000000">
              <a:alpha val="0"/>
            </a:srgbClr>
          </a:solidFill>
          <a:ln>
            <a:noFill/>
          </a:ln>
        </p:spPr>
      </p:sp>
      <p:grpSp>
        <p:nvGrpSpPr>
          <p:cNvPr id="96" name="Google Shape;96;p13"/>
          <p:cNvGrpSpPr/>
          <p:nvPr/>
        </p:nvGrpSpPr>
        <p:grpSpPr>
          <a:xfrm>
            <a:off x="-3" y="-3"/>
            <a:ext cx="18287997" cy="10286997"/>
            <a:chOff x="63500" y="63500"/>
            <a:chExt cx="18288000" cy="10287000"/>
          </a:xfrm>
        </p:grpSpPr>
        <p:sp>
          <p:nvSpPr>
            <p:cNvPr id="97" name="Google Shape;97;p13"/>
            <p:cNvSpPr/>
            <p:nvPr/>
          </p:nvSpPr>
          <p:spPr>
            <a:xfrm>
              <a:off x="1092581" y="7317740"/>
              <a:ext cx="248285" cy="248158"/>
            </a:xfrm>
            <a:custGeom>
              <a:rect b="b" l="l" r="r" t="t"/>
              <a:pathLst>
                <a:path extrusionOk="0" h="248158" w="248285">
                  <a:moveTo>
                    <a:pt x="15875" y="15748"/>
                  </a:moveTo>
                  <a:cubicBezTo>
                    <a:pt x="15875" y="15748"/>
                    <a:pt x="246761" y="0"/>
                    <a:pt x="248285" y="248158"/>
                  </a:cubicBezTo>
                  <a:cubicBezTo>
                    <a:pt x="0" y="246634"/>
                    <a:pt x="15875" y="15748"/>
                    <a:pt x="15875"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1088771" y="7319899"/>
              <a:ext cx="265684" cy="259716"/>
            </a:xfrm>
            <a:custGeom>
              <a:rect b="b" l="l" r="r" t="t"/>
              <a:pathLst>
                <a:path extrusionOk="0" h="259716" w="265684">
                  <a:moveTo>
                    <a:pt x="33020" y="26924"/>
                  </a:moveTo>
                  <a:cubicBezTo>
                    <a:pt x="85979" y="28067"/>
                    <a:pt x="230251" y="48260"/>
                    <a:pt x="238379" y="232283"/>
                  </a:cubicBezTo>
                  <a:cubicBezTo>
                    <a:pt x="172847" y="229362"/>
                    <a:pt x="121920" y="208914"/>
                    <a:pt x="86741" y="171196"/>
                  </a:cubicBezTo>
                  <a:cubicBezTo>
                    <a:pt x="40513" y="121539"/>
                    <a:pt x="33782" y="54228"/>
                    <a:pt x="33020" y="26924"/>
                  </a:cubicBezTo>
                  <a:close/>
                  <a:moveTo>
                    <a:pt x="27940" y="0"/>
                  </a:moveTo>
                  <a:cubicBezTo>
                    <a:pt x="22098" y="0"/>
                    <a:pt x="18796" y="254"/>
                    <a:pt x="18796" y="254"/>
                  </a:cubicBezTo>
                  <a:lnTo>
                    <a:pt x="7112" y="1143"/>
                  </a:lnTo>
                  <a:lnTo>
                    <a:pt x="6350" y="12827"/>
                  </a:lnTo>
                  <a:cubicBezTo>
                    <a:pt x="6096" y="17018"/>
                    <a:pt x="0" y="117221"/>
                    <a:pt x="66929" y="189357"/>
                  </a:cubicBezTo>
                  <a:cubicBezTo>
                    <a:pt x="109728" y="235458"/>
                    <a:pt x="171958" y="259080"/>
                    <a:pt x="252095" y="259589"/>
                  </a:cubicBezTo>
                  <a:lnTo>
                    <a:pt x="265684" y="259716"/>
                  </a:lnTo>
                  <a:lnTo>
                    <a:pt x="265557" y="246127"/>
                  </a:lnTo>
                  <a:cubicBezTo>
                    <a:pt x="264033" y="12066"/>
                    <a:pt x="67310" y="128"/>
                    <a:pt x="27940" y="12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1209040" y="7089267"/>
              <a:ext cx="348742" cy="328676"/>
            </a:xfrm>
            <a:custGeom>
              <a:rect b="b" l="l" r="r" t="t"/>
              <a:pathLst>
                <a:path extrusionOk="0" h="328676" w="348742">
                  <a:moveTo>
                    <a:pt x="174371" y="0"/>
                  </a:moveTo>
                  <a:cubicBezTo>
                    <a:pt x="174371" y="0"/>
                    <a:pt x="348742" y="152019"/>
                    <a:pt x="174371" y="328676"/>
                  </a:cubicBezTo>
                  <a:cubicBezTo>
                    <a:pt x="0" y="152020"/>
                    <a:pt x="174371" y="0"/>
                    <a:pt x="174371"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1290320" y="7071233"/>
              <a:ext cx="186182" cy="365760"/>
            </a:xfrm>
            <a:custGeom>
              <a:rect b="b" l="l" r="r" t="t"/>
              <a:pathLst>
                <a:path extrusionOk="0" h="365760" w="186182">
                  <a:moveTo>
                    <a:pt x="93091" y="365760"/>
                  </a:moveTo>
                  <a:lnTo>
                    <a:pt x="83566" y="356108"/>
                  </a:lnTo>
                  <a:cubicBezTo>
                    <a:pt x="27305" y="299085"/>
                    <a:pt x="0" y="238379"/>
                    <a:pt x="2286" y="175515"/>
                  </a:cubicBezTo>
                  <a:cubicBezTo>
                    <a:pt x="5969" y="77217"/>
                    <a:pt x="81026" y="10542"/>
                    <a:pt x="84328" y="7747"/>
                  </a:cubicBezTo>
                  <a:lnTo>
                    <a:pt x="93091" y="0"/>
                  </a:lnTo>
                  <a:lnTo>
                    <a:pt x="101854" y="7747"/>
                  </a:lnTo>
                  <a:cubicBezTo>
                    <a:pt x="105029" y="10541"/>
                    <a:pt x="180213" y="77090"/>
                    <a:pt x="183896" y="175515"/>
                  </a:cubicBezTo>
                  <a:cubicBezTo>
                    <a:pt x="186182" y="238380"/>
                    <a:pt x="158877" y="299085"/>
                    <a:pt x="102616" y="356108"/>
                  </a:cubicBezTo>
                  <a:lnTo>
                    <a:pt x="93091" y="365760"/>
                  </a:lnTo>
                  <a:close/>
                  <a:moveTo>
                    <a:pt x="93091" y="36830"/>
                  </a:moveTo>
                  <a:cubicBezTo>
                    <a:pt x="74168" y="56769"/>
                    <a:pt x="31496" y="109093"/>
                    <a:pt x="29083" y="176784"/>
                  </a:cubicBezTo>
                  <a:cubicBezTo>
                    <a:pt x="27178" y="228219"/>
                    <a:pt x="48768" y="278766"/>
                    <a:pt x="93091" y="327153"/>
                  </a:cubicBezTo>
                  <a:cubicBezTo>
                    <a:pt x="137414" y="278766"/>
                    <a:pt x="158877" y="228220"/>
                    <a:pt x="157099" y="176784"/>
                  </a:cubicBezTo>
                  <a:cubicBezTo>
                    <a:pt x="154686" y="109093"/>
                    <a:pt x="112014" y="56769"/>
                    <a:pt x="93091" y="3683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1432433" y="7317740"/>
              <a:ext cx="248285" cy="248158"/>
            </a:xfrm>
            <a:custGeom>
              <a:rect b="b" l="l" r="r" t="t"/>
              <a:pathLst>
                <a:path extrusionOk="0" h="248158" w="248285">
                  <a:moveTo>
                    <a:pt x="232410" y="15748"/>
                  </a:moveTo>
                  <a:cubicBezTo>
                    <a:pt x="232410" y="15748"/>
                    <a:pt x="1524" y="0"/>
                    <a:pt x="0" y="248158"/>
                  </a:cubicBezTo>
                  <a:cubicBezTo>
                    <a:pt x="248285" y="246634"/>
                    <a:pt x="232410" y="15748"/>
                    <a:pt x="232410"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1418971" y="7319899"/>
              <a:ext cx="265811" cy="259716"/>
            </a:xfrm>
            <a:custGeom>
              <a:rect b="b" l="l" r="r" t="t"/>
              <a:pathLst>
                <a:path extrusionOk="0" h="259716" w="265811">
                  <a:moveTo>
                    <a:pt x="0" y="259588"/>
                  </a:moveTo>
                  <a:lnTo>
                    <a:pt x="127" y="245999"/>
                  </a:lnTo>
                  <a:cubicBezTo>
                    <a:pt x="1651" y="11938"/>
                    <a:pt x="198374" y="0"/>
                    <a:pt x="237744" y="0"/>
                  </a:cubicBezTo>
                  <a:cubicBezTo>
                    <a:pt x="243586" y="0"/>
                    <a:pt x="246888" y="254"/>
                    <a:pt x="246888" y="254"/>
                  </a:cubicBezTo>
                  <a:lnTo>
                    <a:pt x="258572" y="1143"/>
                  </a:lnTo>
                  <a:lnTo>
                    <a:pt x="259461" y="12827"/>
                  </a:lnTo>
                  <a:cubicBezTo>
                    <a:pt x="259715" y="17018"/>
                    <a:pt x="265811" y="117221"/>
                    <a:pt x="198882" y="189357"/>
                  </a:cubicBezTo>
                  <a:cubicBezTo>
                    <a:pt x="156083" y="235458"/>
                    <a:pt x="93853" y="259080"/>
                    <a:pt x="13716" y="259589"/>
                  </a:cubicBezTo>
                  <a:lnTo>
                    <a:pt x="127" y="259716"/>
                  </a:lnTo>
                  <a:close/>
                  <a:moveTo>
                    <a:pt x="232664" y="26924"/>
                  </a:moveTo>
                  <a:cubicBezTo>
                    <a:pt x="179705" y="28067"/>
                    <a:pt x="35306" y="48260"/>
                    <a:pt x="27305" y="232283"/>
                  </a:cubicBezTo>
                  <a:cubicBezTo>
                    <a:pt x="92964" y="229362"/>
                    <a:pt x="144018" y="208788"/>
                    <a:pt x="179070" y="170941"/>
                  </a:cubicBezTo>
                  <a:cubicBezTo>
                    <a:pt x="225298" y="121158"/>
                    <a:pt x="232029" y="54101"/>
                    <a:pt x="232664" y="26797"/>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16808450" y="63500"/>
              <a:ext cx="1543050" cy="10287000"/>
            </a:xfrm>
            <a:custGeom>
              <a:rect b="b" l="l" r="r" t="t"/>
              <a:pathLst>
                <a:path extrusionOk="0" h="10287000" w="1543050">
                  <a:moveTo>
                    <a:pt x="0" y="0"/>
                  </a:moveTo>
                  <a:lnTo>
                    <a:pt x="0" y="10287000"/>
                  </a:lnTo>
                  <a:lnTo>
                    <a:pt x="1543050" y="10287000"/>
                  </a:lnTo>
                  <a:lnTo>
                    <a:pt x="1543050" y="0"/>
                  </a:lnTo>
                  <a:close/>
                </a:path>
              </a:pathLst>
            </a:custGeom>
            <a:solidFill>
              <a:srgbClr val="000000">
                <a:alpha val="0"/>
              </a:srgbClr>
            </a:solidFill>
            <a:ln>
              <a:noFill/>
            </a:ln>
          </p:spPr>
        </p:sp>
        <p:sp>
          <p:nvSpPr>
            <p:cNvPr id="104" name="Google Shape;104;p13"/>
            <p:cNvSpPr/>
            <p:nvPr/>
          </p:nvSpPr>
          <p:spPr>
            <a:xfrm>
              <a:off x="16839185" y="321818"/>
              <a:ext cx="1512315" cy="1540764"/>
            </a:xfrm>
            <a:custGeom>
              <a:rect b="b" l="l" r="r" t="t"/>
              <a:pathLst>
                <a:path extrusionOk="0" h="1540764" w="1512315">
                  <a:moveTo>
                    <a:pt x="0" y="1540764"/>
                  </a:moveTo>
                  <a:lnTo>
                    <a:pt x="1512315" y="1540764"/>
                  </a:lnTo>
                  <a:lnTo>
                    <a:pt x="1512315" y="0"/>
                  </a:lnTo>
                  <a:lnTo>
                    <a:pt x="0" y="0"/>
                  </a:lnTo>
                  <a:close/>
                </a:path>
              </a:pathLst>
            </a:custGeom>
            <a:solidFill>
              <a:srgbClr val="000000">
                <a:alpha val="0"/>
              </a:srgbClr>
            </a:solidFill>
            <a:ln>
              <a:noFill/>
            </a:ln>
          </p:spPr>
        </p:sp>
        <p:sp>
          <p:nvSpPr>
            <p:cNvPr id="105" name="Google Shape;105;p13"/>
            <p:cNvSpPr/>
            <p:nvPr/>
          </p:nvSpPr>
          <p:spPr>
            <a:xfrm>
              <a:off x="63500" y="3663950"/>
              <a:ext cx="16744950" cy="6686550"/>
            </a:xfrm>
            <a:custGeom>
              <a:rect b="b" l="l" r="r" t="t"/>
              <a:pathLst>
                <a:path extrusionOk="0" h="6686550" w="16744950">
                  <a:moveTo>
                    <a:pt x="0" y="0"/>
                  </a:moveTo>
                  <a:lnTo>
                    <a:pt x="0" y="6686550"/>
                  </a:lnTo>
                  <a:lnTo>
                    <a:pt x="16744950" y="6686550"/>
                  </a:lnTo>
                  <a:lnTo>
                    <a:pt x="16744950" y="0"/>
                  </a:lnTo>
                  <a:close/>
                </a:path>
              </a:pathLst>
            </a:custGeom>
            <a:solidFill>
              <a:srgbClr val="000000">
                <a:alpha val="0"/>
              </a:srgbClr>
            </a:solidFill>
            <a:ln>
              <a:noFill/>
            </a:ln>
          </p:spPr>
        </p:sp>
        <p:sp>
          <p:nvSpPr>
            <p:cNvPr id="106" name="Google Shape;106;p13"/>
            <p:cNvSpPr/>
            <p:nvPr/>
          </p:nvSpPr>
          <p:spPr>
            <a:xfrm>
              <a:off x="1089025" y="7069582"/>
              <a:ext cx="596265" cy="512064"/>
            </a:xfrm>
            <a:custGeom>
              <a:rect b="b" l="l" r="r" t="t"/>
              <a:pathLst>
                <a:path extrusionOk="0" h="512064" w="596265">
                  <a:moveTo>
                    <a:pt x="0" y="512064"/>
                  </a:moveTo>
                  <a:lnTo>
                    <a:pt x="596265" y="512064"/>
                  </a:lnTo>
                  <a:lnTo>
                    <a:pt x="596265" y="0"/>
                  </a:lnTo>
                  <a:lnTo>
                    <a:pt x="0" y="0"/>
                  </a:lnTo>
                  <a:close/>
                </a:path>
              </a:pathLst>
            </a:custGeom>
            <a:solidFill>
              <a:srgbClr val="000000">
                <a:alpha val="0"/>
              </a:srgbClr>
            </a:solidFill>
            <a:ln>
              <a:noFill/>
            </a:ln>
          </p:spPr>
        </p:sp>
        <p:sp>
          <p:nvSpPr>
            <p:cNvPr id="107" name="Google Shape;107;p13"/>
            <p:cNvSpPr/>
            <p:nvPr/>
          </p:nvSpPr>
          <p:spPr>
            <a:xfrm>
              <a:off x="15151608" y="5532882"/>
              <a:ext cx="3199892" cy="3439541"/>
            </a:xfrm>
            <a:custGeom>
              <a:rect b="b" l="l" r="r" t="t"/>
              <a:pathLst>
                <a:path extrusionOk="0" h="3439541" w="3199892">
                  <a:moveTo>
                    <a:pt x="0" y="0"/>
                  </a:moveTo>
                  <a:lnTo>
                    <a:pt x="0" y="3439541"/>
                  </a:lnTo>
                  <a:lnTo>
                    <a:pt x="3199892" y="3439541"/>
                  </a:lnTo>
                  <a:lnTo>
                    <a:pt x="3199892" y="0"/>
                  </a:lnTo>
                  <a:close/>
                </a:path>
              </a:pathLst>
            </a:custGeom>
            <a:solidFill>
              <a:srgbClr val="000000">
                <a:alpha val="0"/>
              </a:srgbClr>
            </a:solidFill>
            <a:ln>
              <a:noFill/>
            </a:ln>
          </p:spPr>
        </p:sp>
      </p:grpSp>
      <p:sp>
        <p:nvSpPr>
          <p:cNvPr id="108" name="Google Shape;108;p13"/>
          <p:cNvSpPr txBox="1"/>
          <p:nvPr/>
        </p:nvSpPr>
        <p:spPr>
          <a:xfrm>
            <a:off x="1736093" y="6908311"/>
            <a:ext cx="4815600" cy="6078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US" sz="3949">
                <a:solidFill>
                  <a:srgbClr val="435415"/>
                </a:solidFill>
                <a:latin typeface="Bebas Neue"/>
                <a:ea typeface="Bebas Neue"/>
                <a:cs typeface="Bebas Neue"/>
                <a:sym typeface="Bebas Neue"/>
              </a:rPr>
              <a:t>ALİCAN TUNÇ 235B7055</a:t>
            </a:r>
            <a:endParaRPr>
              <a:solidFill>
                <a:srgbClr val="435415"/>
              </a:solidFill>
            </a:endParaRPr>
          </a:p>
        </p:txBody>
      </p:sp>
      <p:sp>
        <p:nvSpPr>
          <p:cNvPr id="109" name="Google Shape;109;p13"/>
          <p:cNvSpPr txBox="1"/>
          <p:nvPr/>
        </p:nvSpPr>
        <p:spPr>
          <a:xfrm>
            <a:off x="1736093" y="797109"/>
            <a:ext cx="5841000" cy="1177800"/>
          </a:xfrm>
          <a:prstGeom prst="rect">
            <a:avLst/>
          </a:prstGeom>
          <a:noFill/>
          <a:ln>
            <a:noFill/>
          </a:ln>
        </p:spPr>
        <p:txBody>
          <a:bodyPr anchorCtr="0" anchor="t" bIns="0" lIns="0" spcFirstLastPara="1" rIns="0" wrap="square" tIns="0">
            <a:spAutoFit/>
          </a:bodyPr>
          <a:lstStyle/>
          <a:p>
            <a:pPr indent="0" lvl="0" marL="0" marR="0" rtl="0" algn="l">
              <a:lnSpc>
                <a:spcPct val="96909"/>
              </a:lnSpc>
              <a:spcBef>
                <a:spcPts val="0"/>
              </a:spcBef>
              <a:spcAft>
                <a:spcPts val="0"/>
              </a:spcAft>
              <a:buNone/>
            </a:pPr>
            <a:r>
              <a:rPr b="1" i="0" lang="en-US" sz="3948" u="none" cap="none" strike="noStrike">
                <a:solidFill>
                  <a:srgbClr val="FFFFFF"/>
                </a:solidFill>
                <a:latin typeface="Bebas Neue"/>
                <a:ea typeface="Bebas Neue"/>
                <a:cs typeface="Bebas Neue"/>
                <a:sym typeface="Bebas Neue"/>
              </a:rPr>
              <a:t>YILDIZ TEKNİK ÜNİVERSİTESİ FEN BİLİMLERİ ENSTİTÜSÜ</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F0E"/>
        </a:solidFill>
      </p:bgPr>
    </p:bg>
    <p:spTree>
      <p:nvGrpSpPr>
        <p:cNvPr id="244" name="Shape 244"/>
        <p:cNvGrpSpPr/>
        <p:nvPr/>
      </p:nvGrpSpPr>
      <p:grpSpPr>
        <a:xfrm>
          <a:off x="0" y="0"/>
          <a:ext cx="0" cy="0"/>
          <a:chOff x="0" y="0"/>
          <a:chExt cx="0" cy="0"/>
        </a:xfrm>
      </p:grpSpPr>
      <p:grpSp>
        <p:nvGrpSpPr>
          <p:cNvPr id="245" name="Google Shape;245;p22"/>
          <p:cNvGrpSpPr/>
          <p:nvPr/>
        </p:nvGrpSpPr>
        <p:grpSpPr>
          <a:xfrm>
            <a:off x="912130" y="977462"/>
            <a:ext cx="596011" cy="508127"/>
            <a:chOff x="57404" y="63500"/>
            <a:chExt cx="596011" cy="508127"/>
          </a:xfrm>
        </p:grpSpPr>
        <p:sp>
          <p:nvSpPr>
            <p:cNvPr id="246" name="Google Shape;246;p22"/>
            <p:cNvSpPr/>
            <p:nvPr/>
          </p:nvSpPr>
          <p:spPr>
            <a:xfrm>
              <a:off x="61214" y="309880"/>
              <a:ext cx="248285" cy="248158"/>
            </a:xfrm>
            <a:custGeom>
              <a:rect b="b" l="l" r="r" t="t"/>
              <a:pathLst>
                <a:path extrusionOk="0" h="248158" w="248285">
                  <a:moveTo>
                    <a:pt x="15875" y="15748"/>
                  </a:moveTo>
                  <a:cubicBezTo>
                    <a:pt x="15875" y="15748"/>
                    <a:pt x="246761" y="0"/>
                    <a:pt x="248285" y="248158"/>
                  </a:cubicBezTo>
                  <a:cubicBezTo>
                    <a:pt x="0" y="246634"/>
                    <a:pt x="15875" y="15748"/>
                    <a:pt x="15875"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57404" y="311912"/>
              <a:ext cx="265684" cy="259715"/>
            </a:xfrm>
            <a:custGeom>
              <a:rect b="b" l="l" r="r" t="t"/>
              <a:pathLst>
                <a:path extrusionOk="0" h="259715" w="265684">
                  <a:moveTo>
                    <a:pt x="33020" y="26924"/>
                  </a:moveTo>
                  <a:cubicBezTo>
                    <a:pt x="85979" y="28067"/>
                    <a:pt x="230251" y="48260"/>
                    <a:pt x="238379" y="232283"/>
                  </a:cubicBezTo>
                  <a:cubicBezTo>
                    <a:pt x="172847" y="229362"/>
                    <a:pt x="121920" y="208915"/>
                    <a:pt x="86741" y="171196"/>
                  </a:cubicBezTo>
                  <a:cubicBezTo>
                    <a:pt x="40513" y="121539"/>
                    <a:pt x="33782" y="54229"/>
                    <a:pt x="33020" y="26924"/>
                  </a:cubicBezTo>
                  <a:close/>
                  <a:moveTo>
                    <a:pt x="27940" y="0"/>
                  </a:moveTo>
                  <a:cubicBezTo>
                    <a:pt x="22098" y="0"/>
                    <a:pt x="18796" y="254"/>
                    <a:pt x="18796" y="254"/>
                  </a:cubicBezTo>
                  <a:lnTo>
                    <a:pt x="7112" y="1143"/>
                  </a:lnTo>
                  <a:lnTo>
                    <a:pt x="6350" y="12827"/>
                  </a:lnTo>
                  <a:cubicBezTo>
                    <a:pt x="6096" y="17018"/>
                    <a:pt x="0" y="117221"/>
                    <a:pt x="66929" y="189357"/>
                  </a:cubicBezTo>
                  <a:cubicBezTo>
                    <a:pt x="109728" y="235458"/>
                    <a:pt x="171958" y="259080"/>
                    <a:pt x="252095" y="259588"/>
                  </a:cubicBezTo>
                  <a:lnTo>
                    <a:pt x="265684" y="259715"/>
                  </a:lnTo>
                  <a:lnTo>
                    <a:pt x="265557" y="246126"/>
                  </a:lnTo>
                  <a:cubicBezTo>
                    <a:pt x="264033" y="11938"/>
                    <a:pt x="67310" y="0"/>
                    <a:pt x="27940"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177800" y="81280"/>
              <a:ext cx="348742" cy="328676"/>
            </a:xfrm>
            <a:custGeom>
              <a:rect b="b" l="l" r="r" t="t"/>
              <a:pathLst>
                <a:path extrusionOk="0" h="328676" w="348742">
                  <a:moveTo>
                    <a:pt x="174371" y="0"/>
                  </a:moveTo>
                  <a:cubicBezTo>
                    <a:pt x="174371" y="0"/>
                    <a:pt x="348742" y="152019"/>
                    <a:pt x="174371" y="328676"/>
                  </a:cubicBezTo>
                  <a:cubicBezTo>
                    <a:pt x="0" y="152019"/>
                    <a:pt x="174371" y="0"/>
                    <a:pt x="174371"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259080" y="63500"/>
              <a:ext cx="186182" cy="365760"/>
            </a:xfrm>
            <a:custGeom>
              <a:rect b="b" l="l" r="r" t="t"/>
              <a:pathLst>
                <a:path extrusionOk="0" h="365760" w="186182">
                  <a:moveTo>
                    <a:pt x="93091" y="365633"/>
                  </a:moveTo>
                  <a:lnTo>
                    <a:pt x="83566" y="355981"/>
                  </a:lnTo>
                  <a:cubicBezTo>
                    <a:pt x="27305" y="298958"/>
                    <a:pt x="0" y="238252"/>
                    <a:pt x="2286" y="175387"/>
                  </a:cubicBezTo>
                  <a:cubicBezTo>
                    <a:pt x="5969" y="77089"/>
                    <a:pt x="81026" y="10414"/>
                    <a:pt x="84328" y="7620"/>
                  </a:cubicBezTo>
                  <a:lnTo>
                    <a:pt x="93091" y="0"/>
                  </a:lnTo>
                  <a:lnTo>
                    <a:pt x="101854" y="7747"/>
                  </a:lnTo>
                  <a:cubicBezTo>
                    <a:pt x="105029" y="10541"/>
                    <a:pt x="180213" y="77089"/>
                    <a:pt x="183896" y="175514"/>
                  </a:cubicBezTo>
                  <a:cubicBezTo>
                    <a:pt x="186182" y="238379"/>
                    <a:pt x="158877" y="299085"/>
                    <a:pt x="102616" y="356108"/>
                  </a:cubicBezTo>
                  <a:lnTo>
                    <a:pt x="93091" y="365760"/>
                  </a:lnTo>
                  <a:close/>
                  <a:moveTo>
                    <a:pt x="93091" y="36703"/>
                  </a:moveTo>
                  <a:cubicBezTo>
                    <a:pt x="74168" y="56642"/>
                    <a:pt x="31496" y="108966"/>
                    <a:pt x="29083" y="176657"/>
                  </a:cubicBezTo>
                  <a:cubicBezTo>
                    <a:pt x="27178" y="228092"/>
                    <a:pt x="48768" y="278638"/>
                    <a:pt x="93091" y="327025"/>
                  </a:cubicBezTo>
                  <a:cubicBezTo>
                    <a:pt x="137414" y="278638"/>
                    <a:pt x="158877" y="228092"/>
                    <a:pt x="157099" y="176657"/>
                  </a:cubicBezTo>
                  <a:cubicBezTo>
                    <a:pt x="154686" y="108966"/>
                    <a:pt x="112014" y="56642"/>
                    <a:pt x="93091" y="36703"/>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401193" y="309880"/>
              <a:ext cx="248285" cy="248158"/>
            </a:xfrm>
            <a:custGeom>
              <a:rect b="b" l="l" r="r" t="t"/>
              <a:pathLst>
                <a:path extrusionOk="0" h="248158" w="248285">
                  <a:moveTo>
                    <a:pt x="232410" y="15748"/>
                  </a:moveTo>
                  <a:cubicBezTo>
                    <a:pt x="232410" y="15748"/>
                    <a:pt x="1524" y="0"/>
                    <a:pt x="0" y="248158"/>
                  </a:cubicBezTo>
                  <a:cubicBezTo>
                    <a:pt x="248285" y="246634"/>
                    <a:pt x="232410" y="15748"/>
                    <a:pt x="232410"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387604" y="311912"/>
              <a:ext cx="265811" cy="259588"/>
            </a:xfrm>
            <a:custGeom>
              <a:rect b="b" l="l" r="r" t="t"/>
              <a:pathLst>
                <a:path extrusionOk="0" h="259588" w="265811">
                  <a:moveTo>
                    <a:pt x="0" y="259588"/>
                  </a:moveTo>
                  <a:lnTo>
                    <a:pt x="127" y="245999"/>
                  </a:lnTo>
                  <a:cubicBezTo>
                    <a:pt x="1651" y="11938"/>
                    <a:pt x="198374" y="0"/>
                    <a:pt x="237744" y="0"/>
                  </a:cubicBezTo>
                  <a:cubicBezTo>
                    <a:pt x="243586" y="0"/>
                    <a:pt x="246888" y="254"/>
                    <a:pt x="246888" y="254"/>
                  </a:cubicBezTo>
                  <a:lnTo>
                    <a:pt x="258572" y="1143"/>
                  </a:lnTo>
                  <a:lnTo>
                    <a:pt x="259461" y="12827"/>
                  </a:lnTo>
                  <a:cubicBezTo>
                    <a:pt x="259715" y="17018"/>
                    <a:pt x="265811" y="117221"/>
                    <a:pt x="198882" y="189357"/>
                  </a:cubicBezTo>
                  <a:cubicBezTo>
                    <a:pt x="156083" y="235458"/>
                    <a:pt x="93853" y="259080"/>
                    <a:pt x="13716" y="259588"/>
                  </a:cubicBezTo>
                  <a:lnTo>
                    <a:pt x="0" y="259588"/>
                  </a:lnTo>
                  <a:close/>
                  <a:moveTo>
                    <a:pt x="232664" y="26924"/>
                  </a:moveTo>
                  <a:cubicBezTo>
                    <a:pt x="179705" y="28067"/>
                    <a:pt x="35306" y="48260"/>
                    <a:pt x="27305" y="232283"/>
                  </a:cubicBezTo>
                  <a:cubicBezTo>
                    <a:pt x="92964" y="229362"/>
                    <a:pt x="144018" y="208788"/>
                    <a:pt x="179070" y="170942"/>
                  </a:cubicBezTo>
                  <a:cubicBezTo>
                    <a:pt x="225298" y="121158"/>
                    <a:pt x="232029" y="54102"/>
                    <a:pt x="232664" y="26797"/>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22"/>
          <p:cNvSpPr/>
          <p:nvPr/>
        </p:nvSpPr>
        <p:spPr>
          <a:xfrm>
            <a:off x="912400" y="975560"/>
            <a:ext cx="596265" cy="512064"/>
          </a:xfrm>
          <a:custGeom>
            <a:rect b="b" l="l" r="r" t="t"/>
            <a:pathLst>
              <a:path extrusionOk="0" h="512064" w="596265">
                <a:moveTo>
                  <a:pt x="0" y="512064"/>
                </a:moveTo>
                <a:lnTo>
                  <a:pt x="596265" y="512064"/>
                </a:lnTo>
                <a:lnTo>
                  <a:pt x="596265" y="0"/>
                </a:lnTo>
                <a:lnTo>
                  <a:pt x="0" y="0"/>
                </a:lnTo>
                <a:close/>
              </a:path>
            </a:pathLst>
          </a:custGeom>
          <a:solidFill>
            <a:srgbClr val="000000">
              <a:alpha val="0"/>
            </a:srgbClr>
          </a:solidFill>
          <a:ln>
            <a:noFill/>
          </a:ln>
        </p:spPr>
      </p:sp>
      <p:sp>
        <p:nvSpPr>
          <p:cNvPr id="253" name="Google Shape;253;p22"/>
          <p:cNvSpPr txBox="1"/>
          <p:nvPr/>
        </p:nvSpPr>
        <p:spPr>
          <a:xfrm>
            <a:off x="1657358" y="954538"/>
            <a:ext cx="6502800" cy="554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4000"/>
              <a:buNone/>
            </a:pPr>
            <a:r>
              <a:rPr lang="en-US" sz="4000">
                <a:solidFill>
                  <a:srgbClr val="758C5D"/>
                </a:solidFill>
                <a:latin typeface="Times New Roman"/>
                <a:ea typeface="Times New Roman"/>
                <a:cs typeface="Times New Roman"/>
                <a:sym typeface="Times New Roman"/>
              </a:rPr>
              <a:t>Decision Tree Learning</a:t>
            </a:r>
            <a:endParaRPr/>
          </a:p>
        </p:txBody>
      </p:sp>
      <p:sp>
        <p:nvSpPr>
          <p:cNvPr id="254" name="Google Shape;254;p22"/>
          <p:cNvSpPr txBox="1"/>
          <p:nvPr/>
        </p:nvSpPr>
        <p:spPr>
          <a:xfrm>
            <a:off x="1261425" y="2718550"/>
            <a:ext cx="14727900" cy="4279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3800">
                <a:solidFill>
                  <a:srgbClr val="758C5D"/>
                </a:solidFill>
                <a:highlight>
                  <a:schemeClr val="lt1"/>
                </a:highlight>
                <a:latin typeface="Times New Roman"/>
                <a:ea typeface="Times New Roman"/>
                <a:cs typeface="Times New Roman"/>
                <a:sym typeface="Times New Roman"/>
              </a:rPr>
              <a:t>D3: </a:t>
            </a:r>
            <a:r>
              <a:rPr lang="en-US" sz="3800">
                <a:solidFill>
                  <a:srgbClr val="758C5D"/>
                </a:solidFill>
                <a:highlight>
                  <a:schemeClr val="lt1"/>
                </a:highlight>
                <a:latin typeface="Times New Roman"/>
                <a:ea typeface="Times New Roman"/>
                <a:cs typeface="Times New Roman"/>
                <a:sym typeface="Times New Roman"/>
              </a:rPr>
              <a:t>The best attribute has highest information gain.</a:t>
            </a:r>
            <a:endParaRPr sz="2400">
              <a:solidFill>
                <a:srgbClr val="758C5D"/>
              </a:solidFill>
              <a:highlight>
                <a:schemeClr val="lt1"/>
              </a:highlight>
            </a:endParaRPr>
          </a:p>
          <a:p>
            <a:pPr indent="0" lvl="1" marL="457200" rtl="0" algn="l">
              <a:spcBef>
                <a:spcPts val="0"/>
              </a:spcBef>
              <a:spcAft>
                <a:spcPts val="0"/>
              </a:spcAft>
              <a:buNone/>
            </a:pPr>
            <a:r>
              <a:rPr lang="en-US" sz="3800">
                <a:solidFill>
                  <a:srgbClr val="758C5D"/>
                </a:solidFill>
                <a:highlight>
                  <a:schemeClr val="lt1"/>
                </a:highlight>
                <a:latin typeface="Times New Roman"/>
                <a:ea typeface="Times New Roman"/>
                <a:cs typeface="Times New Roman"/>
                <a:sym typeface="Times New Roman"/>
              </a:rPr>
              <a:t>	Pick best attribute to split at the root based on training data</a:t>
            </a:r>
            <a:endParaRPr sz="2400">
              <a:solidFill>
                <a:srgbClr val="758C5D"/>
              </a:solidFill>
              <a:highlight>
                <a:schemeClr val="lt1"/>
              </a:highlight>
            </a:endParaRPr>
          </a:p>
          <a:p>
            <a:pPr indent="0" lvl="1" marL="457200" rtl="0" algn="l">
              <a:spcBef>
                <a:spcPts val="0"/>
              </a:spcBef>
              <a:spcAft>
                <a:spcPts val="0"/>
              </a:spcAft>
              <a:buNone/>
            </a:pPr>
            <a:r>
              <a:rPr lang="en-US" sz="3800">
                <a:solidFill>
                  <a:srgbClr val="758C5D"/>
                </a:solidFill>
                <a:highlight>
                  <a:schemeClr val="lt1"/>
                </a:highlight>
                <a:latin typeface="Times New Roman"/>
                <a:ea typeface="Times New Roman"/>
                <a:cs typeface="Times New Roman"/>
                <a:sym typeface="Times New Roman"/>
              </a:rPr>
              <a:t>	Recurse on children that are impure</a:t>
            </a:r>
            <a:endParaRPr sz="3800">
              <a:solidFill>
                <a:srgbClr val="758C5D"/>
              </a:solidFill>
              <a:highlight>
                <a:schemeClr val="lt1"/>
              </a:highlight>
              <a:latin typeface="Times New Roman"/>
              <a:ea typeface="Times New Roman"/>
              <a:cs typeface="Times New Roman"/>
              <a:sym typeface="Times New Roman"/>
            </a:endParaRPr>
          </a:p>
          <a:p>
            <a:pPr indent="0" lvl="1" marL="457200" rtl="0" algn="l">
              <a:spcBef>
                <a:spcPts val="0"/>
              </a:spcBef>
              <a:spcAft>
                <a:spcPts val="0"/>
              </a:spcAft>
              <a:buNone/>
            </a:pPr>
            <a:r>
              <a:t/>
            </a:r>
            <a:endParaRPr sz="3800">
              <a:solidFill>
                <a:srgbClr val="758C5D"/>
              </a:solidFill>
              <a:highlight>
                <a:schemeClr val="lt1"/>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US" sz="3800">
                <a:solidFill>
                  <a:srgbClr val="758C5D"/>
                </a:solidFill>
                <a:highlight>
                  <a:schemeClr val="lt1"/>
                </a:highlight>
                <a:latin typeface="Times New Roman"/>
                <a:ea typeface="Times New Roman"/>
                <a:cs typeface="Times New Roman"/>
                <a:sym typeface="Times New Roman"/>
              </a:rPr>
              <a:t>Information Gain: </a:t>
            </a:r>
            <a:r>
              <a:rPr lang="en-US" sz="3800">
                <a:solidFill>
                  <a:srgbClr val="758C5D"/>
                </a:solidFill>
                <a:highlight>
                  <a:schemeClr val="lt1"/>
                </a:highlight>
                <a:latin typeface="Times New Roman"/>
                <a:ea typeface="Times New Roman"/>
                <a:cs typeface="Times New Roman"/>
                <a:sym typeface="Times New Roman"/>
              </a:rPr>
              <a:t>how well a given attribute separates the training examples according to the target classification</a:t>
            </a:r>
            <a:endParaRPr sz="2400">
              <a:solidFill>
                <a:srgbClr val="758C5D"/>
              </a:solidFill>
              <a:highlight>
                <a:schemeClr val="lt1"/>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F0E"/>
        </a:solidFill>
      </p:bgPr>
    </p:bg>
    <p:spTree>
      <p:nvGrpSpPr>
        <p:cNvPr id="258" name="Shape 258"/>
        <p:cNvGrpSpPr/>
        <p:nvPr/>
      </p:nvGrpSpPr>
      <p:grpSpPr>
        <a:xfrm>
          <a:off x="0" y="0"/>
          <a:ext cx="0" cy="0"/>
          <a:chOff x="0" y="0"/>
          <a:chExt cx="0" cy="0"/>
        </a:xfrm>
      </p:grpSpPr>
      <p:grpSp>
        <p:nvGrpSpPr>
          <p:cNvPr id="259" name="Google Shape;259;p23"/>
          <p:cNvGrpSpPr/>
          <p:nvPr/>
        </p:nvGrpSpPr>
        <p:grpSpPr>
          <a:xfrm>
            <a:off x="912130" y="977462"/>
            <a:ext cx="596011" cy="508127"/>
            <a:chOff x="57404" y="63500"/>
            <a:chExt cx="596011" cy="508127"/>
          </a:xfrm>
        </p:grpSpPr>
        <p:sp>
          <p:nvSpPr>
            <p:cNvPr id="260" name="Google Shape;260;p23"/>
            <p:cNvSpPr/>
            <p:nvPr/>
          </p:nvSpPr>
          <p:spPr>
            <a:xfrm>
              <a:off x="61214" y="309880"/>
              <a:ext cx="248285" cy="248158"/>
            </a:xfrm>
            <a:custGeom>
              <a:rect b="b" l="l" r="r" t="t"/>
              <a:pathLst>
                <a:path extrusionOk="0" h="248158" w="248285">
                  <a:moveTo>
                    <a:pt x="15875" y="15748"/>
                  </a:moveTo>
                  <a:cubicBezTo>
                    <a:pt x="15875" y="15748"/>
                    <a:pt x="246761" y="0"/>
                    <a:pt x="248285" y="248158"/>
                  </a:cubicBezTo>
                  <a:cubicBezTo>
                    <a:pt x="0" y="246634"/>
                    <a:pt x="15875" y="15748"/>
                    <a:pt x="15875"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a:off x="57404" y="311912"/>
              <a:ext cx="265684" cy="259715"/>
            </a:xfrm>
            <a:custGeom>
              <a:rect b="b" l="l" r="r" t="t"/>
              <a:pathLst>
                <a:path extrusionOk="0" h="259715" w="265684">
                  <a:moveTo>
                    <a:pt x="33020" y="26924"/>
                  </a:moveTo>
                  <a:cubicBezTo>
                    <a:pt x="85979" y="28067"/>
                    <a:pt x="230251" y="48260"/>
                    <a:pt x="238379" y="232283"/>
                  </a:cubicBezTo>
                  <a:cubicBezTo>
                    <a:pt x="172847" y="229362"/>
                    <a:pt x="121920" y="208915"/>
                    <a:pt x="86741" y="171196"/>
                  </a:cubicBezTo>
                  <a:cubicBezTo>
                    <a:pt x="40513" y="121539"/>
                    <a:pt x="33782" y="54229"/>
                    <a:pt x="33020" y="26924"/>
                  </a:cubicBezTo>
                  <a:close/>
                  <a:moveTo>
                    <a:pt x="27940" y="0"/>
                  </a:moveTo>
                  <a:cubicBezTo>
                    <a:pt x="22098" y="0"/>
                    <a:pt x="18796" y="254"/>
                    <a:pt x="18796" y="254"/>
                  </a:cubicBezTo>
                  <a:lnTo>
                    <a:pt x="7112" y="1143"/>
                  </a:lnTo>
                  <a:lnTo>
                    <a:pt x="6350" y="12827"/>
                  </a:lnTo>
                  <a:cubicBezTo>
                    <a:pt x="6096" y="17018"/>
                    <a:pt x="0" y="117221"/>
                    <a:pt x="66929" y="189357"/>
                  </a:cubicBezTo>
                  <a:cubicBezTo>
                    <a:pt x="109728" y="235458"/>
                    <a:pt x="171958" y="259080"/>
                    <a:pt x="252095" y="259588"/>
                  </a:cubicBezTo>
                  <a:lnTo>
                    <a:pt x="265684" y="259715"/>
                  </a:lnTo>
                  <a:lnTo>
                    <a:pt x="265557" y="246126"/>
                  </a:lnTo>
                  <a:cubicBezTo>
                    <a:pt x="264033" y="11938"/>
                    <a:pt x="67310" y="0"/>
                    <a:pt x="27940"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177800" y="81280"/>
              <a:ext cx="348742" cy="328676"/>
            </a:xfrm>
            <a:custGeom>
              <a:rect b="b" l="l" r="r" t="t"/>
              <a:pathLst>
                <a:path extrusionOk="0" h="328676" w="348742">
                  <a:moveTo>
                    <a:pt x="174371" y="0"/>
                  </a:moveTo>
                  <a:cubicBezTo>
                    <a:pt x="174371" y="0"/>
                    <a:pt x="348742" y="152019"/>
                    <a:pt x="174371" y="328676"/>
                  </a:cubicBezTo>
                  <a:cubicBezTo>
                    <a:pt x="0" y="152019"/>
                    <a:pt x="174371" y="0"/>
                    <a:pt x="174371"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a:off x="259080" y="63500"/>
              <a:ext cx="186182" cy="365760"/>
            </a:xfrm>
            <a:custGeom>
              <a:rect b="b" l="l" r="r" t="t"/>
              <a:pathLst>
                <a:path extrusionOk="0" h="365760" w="186182">
                  <a:moveTo>
                    <a:pt x="93091" y="365633"/>
                  </a:moveTo>
                  <a:lnTo>
                    <a:pt x="83566" y="355981"/>
                  </a:lnTo>
                  <a:cubicBezTo>
                    <a:pt x="27305" y="298958"/>
                    <a:pt x="0" y="238252"/>
                    <a:pt x="2286" y="175387"/>
                  </a:cubicBezTo>
                  <a:cubicBezTo>
                    <a:pt x="5969" y="77089"/>
                    <a:pt x="81026" y="10414"/>
                    <a:pt x="84328" y="7620"/>
                  </a:cubicBezTo>
                  <a:lnTo>
                    <a:pt x="93091" y="0"/>
                  </a:lnTo>
                  <a:lnTo>
                    <a:pt x="101854" y="7747"/>
                  </a:lnTo>
                  <a:cubicBezTo>
                    <a:pt x="105029" y="10541"/>
                    <a:pt x="180213" y="77089"/>
                    <a:pt x="183896" y="175514"/>
                  </a:cubicBezTo>
                  <a:cubicBezTo>
                    <a:pt x="186182" y="238379"/>
                    <a:pt x="158877" y="299085"/>
                    <a:pt x="102616" y="356108"/>
                  </a:cubicBezTo>
                  <a:lnTo>
                    <a:pt x="93091" y="365760"/>
                  </a:lnTo>
                  <a:close/>
                  <a:moveTo>
                    <a:pt x="93091" y="36703"/>
                  </a:moveTo>
                  <a:cubicBezTo>
                    <a:pt x="74168" y="56642"/>
                    <a:pt x="31496" y="108966"/>
                    <a:pt x="29083" y="176657"/>
                  </a:cubicBezTo>
                  <a:cubicBezTo>
                    <a:pt x="27178" y="228092"/>
                    <a:pt x="48768" y="278638"/>
                    <a:pt x="93091" y="327025"/>
                  </a:cubicBezTo>
                  <a:cubicBezTo>
                    <a:pt x="137414" y="278638"/>
                    <a:pt x="158877" y="228092"/>
                    <a:pt x="157099" y="176657"/>
                  </a:cubicBezTo>
                  <a:cubicBezTo>
                    <a:pt x="154686" y="108966"/>
                    <a:pt x="112014" y="56642"/>
                    <a:pt x="93091" y="36703"/>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a:off x="401193" y="309880"/>
              <a:ext cx="248285" cy="248158"/>
            </a:xfrm>
            <a:custGeom>
              <a:rect b="b" l="l" r="r" t="t"/>
              <a:pathLst>
                <a:path extrusionOk="0" h="248158" w="248285">
                  <a:moveTo>
                    <a:pt x="232410" y="15748"/>
                  </a:moveTo>
                  <a:cubicBezTo>
                    <a:pt x="232410" y="15748"/>
                    <a:pt x="1524" y="0"/>
                    <a:pt x="0" y="248158"/>
                  </a:cubicBezTo>
                  <a:cubicBezTo>
                    <a:pt x="248285" y="246634"/>
                    <a:pt x="232410" y="15748"/>
                    <a:pt x="232410"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387604" y="311912"/>
              <a:ext cx="265811" cy="259588"/>
            </a:xfrm>
            <a:custGeom>
              <a:rect b="b" l="l" r="r" t="t"/>
              <a:pathLst>
                <a:path extrusionOk="0" h="259588" w="265811">
                  <a:moveTo>
                    <a:pt x="0" y="259588"/>
                  </a:moveTo>
                  <a:lnTo>
                    <a:pt x="127" y="245999"/>
                  </a:lnTo>
                  <a:cubicBezTo>
                    <a:pt x="1651" y="11938"/>
                    <a:pt x="198374" y="0"/>
                    <a:pt x="237744" y="0"/>
                  </a:cubicBezTo>
                  <a:cubicBezTo>
                    <a:pt x="243586" y="0"/>
                    <a:pt x="246888" y="254"/>
                    <a:pt x="246888" y="254"/>
                  </a:cubicBezTo>
                  <a:lnTo>
                    <a:pt x="258572" y="1143"/>
                  </a:lnTo>
                  <a:lnTo>
                    <a:pt x="259461" y="12827"/>
                  </a:lnTo>
                  <a:cubicBezTo>
                    <a:pt x="259715" y="17018"/>
                    <a:pt x="265811" y="117221"/>
                    <a:pt x="198882" y="189357"/>
                  </a:cubicBezTo>
                  <a:cubicBezTo>
                    <a:pt x="156083" y="235458"/>
                    <a:pt x="93853" y="259080"/>
                    <a:pt x="13716" y="259588"/>
                  </a:cubicBezTo>
                  <a:lnTo>
                    <a:pt x="0" y="259588"/>
                  </a:lnTo>
                  <a:close/>
                  <a:moveTo>
                    <a:pt x="232664" y="26924"/>
                  </a:moveTo>
                  <a:cubicBezTo>
                    <a:pt x="179705" y="28067"/>
                    <a:pt x="35306" y="48260"/>
                    <a:pt x="27305" y="232283"/>
                  </a:cubicBezTo>
                  <a:cubicBezTo>
                    <a:pt x="92964" y="229362"/>
                    <a:pt x="144018" y="208788"/>
                    <a:pt x="179070" y="170942"/>
                  </a:cubicBezTo>
                  <a:cubicBezTo>
                    <a:pt x="225298" y="121158"/>
                    <a:pt x="232029" y="54102"/>
                    <a:pt x="232664" y="26797"/>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23"/>
          <p:cNvSpPr/>
          <p:nvPr/>
        </p:nvSpPr>
        <p:spPr>
          <a:xfrm>
            <a:off x="912400" y="975560"/>
            <a:ext cx="596265" cy="512064"/>
          </a:xfrm>
          <a:custGeom>
            <a:rect b="b" l="l" r="r" t="t"/>
            <a:pathLst>
              <a:path extrusionOk="0" h="512064" w="596265">
                <a:moveTo>
                  <a:pt x="0" y="512064"/>
                </a:moveTo>
                <a:lnTo>
                  <a:pt x="596265" y="512064"/>
                </a:lnTo>
                <a:lnTo>
                  <a:pt x="596265" y="0"/>
                </a:lnTo>
                <a:lnTo>
                  <a:pt x="0" y="0"/>
                </a:lnTo>
                <a:close/>
              </a:path>
            </a:pathLst>
          </a:custGeom>
          <a:solidFill>
            <a:srgbClr val="000000">
              <a:alpha val="0"/>
            </a:srgbClr>
          </a:solidFill>
          <a:ln>
            <a:noFill/>
          </a:ln>
        </p:spPr>
      </p:sp>
      <p:sp>
        <p:nvSpPr>
          <p:cNvPr id="267" name="Google Shape;267;p23"/>
          <p:cNvSpPr txBox="1"/>
          <p:nvPr/>
        </p:nvSpPr>
        <p:spPr>
          <a:xfrm>
            <a:off x="1657358" y="954538"/>
            <a:ext cx="6502800" cy="554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4000"/>
              <a:buNone/>
            </a:pPr>
            <a:r>
              <a:rPr lang="en-US" sz="4000">
                <a:solidFill>
                  <a:srgbClr val="758C5D"/>
                </a:solidFill>
                <a:latin typeface="Times New Roman"/>
                <a:ea typeface="Times New Roman"/>
                <a:cs typeface="Times New Roman"/>
                <a:sym typeface="Times New Roman"/>
              </a:rPr>
              <a:t>Decision Tree Learning</a:t>
            </a:r>
            <a:endParaRPr/>
          </a:p>
        </p:txBody>
      </p:sp>
      <p:pic>
        <p:nvPicPr>
          <p:cNvPr id="268" name="Google Shape;268;p23"/>
          <p:cNvPicPr preferRelativeResize="0"/>
          <p:nvPr/>
        </p:nvPicPr>
        <p:blipFill>
          <a:blip r:embed="rId3">
            <a:alphaModFix/>
          </a:blip>
          <a:stretch>
            <a:fillRect/>
          </a:stretch>
        </p:blipFill>
        <p:spPr>
          <a:xfrm>
            <a:off x="1657338" y="1726307"/>
            <a:ext cx="14423375" cy="79086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F0E"/>
        </a:solidFill>
      </p:bgPr>
    </p:bg>
    <p:spTree>
      <p:nvGrpSpPr>
        <p:cNvPr id="272" name="Shape 272"/>
        <p:cNvGrpSpPr/>
        <p:nvPr/>
      </p:nvGrpSpPr>
      <p:grpSpPr>
        <a:xfrm>
          <a:off x="0" y="0"/>
          <a:ext cx="0" cy="0"/>
          <a:chOff x="0" y="0"/>
          <a:chExt cx="0" cy="0"/>
        </a:xfrm>
      </p:grpSpPr>
      <p:grpSp>
        <p:nvGrpSpPr>
          <p:cNvPr id="273" name="Google Shape;273;p24"/>
          <p:cNvGrpSpPr/>
          <p:nvPr/>
        </p:nvGrpSpPr>
        <p:grpSpPr>
          <a:xfrm>
            <a:off x="912130" y="977462"/>
            <a:ext cx="596011" cy="508127"/>
            <a:chOff x="57404" y="63500"/>
            <a:chExt cx="596011" cy="508127"/>
          </a:xfrm>
        </p:grpSpPr>
        <p:sp>
          <p:nvSpPr>
            <p:cNvPr id="274" name="Google Shape;274;p24"/>
            <p:cNvSpPr/>
            <p:nvPr/>
          </p:nvSpPr>
          <p:spPr>
            <a:xfrm>
              <a:off x="61214" y="309880"/>
              <a:ext cx="248285" cy="248158"/>
            </a:xfrm>
            <a:custGeom>
              <a:rect b="b" l="l" r="r" t="t"/>
              <a:pathLst>
                <a:path extrusionOk="0" h="248158" w="248285">
                  <a:moveTo>
                    <a:pt x="15875" y="15748"/>
                  </a:moveTo>
                  <a:cubicBezTo>
                    <a:pt x="15875" y="15748"/>
                    <a:pt x="246761" y="0"/>
                    <a:pt x="248285" y="248158"/>
                  </a:cubicBezTo>
                  <a:cubicBezTo>
                    <a:pt x="0" y="246634"/>
                    <a:pt x="15875" y="15748"/>
                    <a:pt x="15875"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57404" y="311912"/>
              <a:ext cx="265684" cy="259715"/>
            </a:xfrm>
            <a:custGeom>
              <a:rect b="b" l="l" r="r" t="t"/>
              <a:pathLst>
                <a:path extrusionOk="0" h="259715" w="265684">
                  <a:moveTo>
                    <a:pt x="33020" y="26924"/>
                  </a:moveTo>
                  <a:cubicBezTo>
                    <a:pt x="85979" y="28067"/>
                    <a:pt x="230251" y="48260"/>
                    <a:pt x="238379" y="232283"/>
                  </a:cubicBezTo>
                  <a:cubicBezTo>
                    <a:pt x="172847" y="229362"/>
                    <a:pt x="121920" y="208915"/>
                    <a:pt x="86741" y="171196"/>
                  </a:cubicBezTo>
                  <a:cubicBezTo>
                    <a:pt x="40513" y="121539"/>
                    <a:pt x="33782" y="54229"/>
                    <a:pt x="33020" y="26924"/>
                  </a:cubicBezTo>
                  <a:close/>
                  <a:moveTo>
                    <a:pt x="27940" y="0"/>
                  </a:moveTo>
                  <a:cubicBezTo>
                    <a:pt x="22098" y="0"/>
                    <a:pt x="18796" y="254"/>
                    <a:pt x="18796" y="254"/>
                  </a:cubicBezTo>
                  <a:lnTo>
                    <a:pt x="7112" y="1143"/>
                  </a:lnTo>
                  <a:lnTo>
                    <a:pt x="6350" y="12827"/>
                  </a:lnTo>
                  <a:cubicBezTo>
                    <a:pt x="6096" y="17018"/>
                    <a:pt x="0" y="117221"/>
                    <a:pt x="66929" y="189357"/>
                  </a:cubicBezTo>
                  <a:cubicBezTo>
                    <a:pt x="109728" y="235458"/>
                    <a:pt x="171958" y="259080"/>
                    <a:pt x="252095" y="259588"/>
                  </a:cubicBezTo>
                  <a:lnTo>
                    <a:pt x="265684" y="259715"/>
                  </a:lnTo>
                  <a:lnTo>
                    <a:pt x="265557" y="246126"/>
                  </a:lnTo>
                  <a:cubicBezTo>
                    <a:pt x="264033" y="11938"/>
                    <a:pt x="67310" y="0"/>
                    <a:pt x="27940"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177800" y="81280"/>
              <a:ext cx="348742" cy="328676"/>
            </a:xfrm>
            <a:custGeom>
              <a:rect b="b" l="l" r="r" t="t"/>
              <a:pathLst>
                <a:path extrusionOk="0" h="328676" w="348742">
                  <a:moveTo>
                    <a:pt x="174371" y="0"/>
                  </a:moveTo>
                  <a:cubicBezTo>
                    <a:pt x="174371" y="0"/>
                    <a:pt x="348742" y="152019"/>
                    <a:pt x="174371" y="328676"/>
                  </a:cubicBezTo>
                  <a:cubicBezTo>
                    <a:pt x="0" y="152019"/>
                    <a:pt x="174371" y="0"/>
                    <a:pt x="174371"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259080" y="63500"/>
              <a:ext cx="186182" cy="365760"/>
            </a:xfrm>
            <a:custGeom>
              <a:rect b="b" l="l" r="r" t="t"/>
              <a:pathLst>
                <a:path extrusionOk="0" h="365760" w="186182">
                  <a:moveTo>
                    <a:pt x="93091" y="365633"/>
                  </a:moveTo>
                  <a:lnTo>
                    <a:pt x="83566" y="355981"/>
                  </a:lnTo>
                  <a:cubicBezTo>
                    <a:pt x="27305" y="298958"/>
                    <a:pt x="0" y="238252"/>
                    <a:pt x="2286" y="175387"/>
                  </a:cubicBezTo>
                  <a:cubicBezTo>
                    <a:pt x="5969" y="77089"/>
                    <a:pt x="81026" y="10414"/>
                    <a:pt x="84328" y="7620"/>
                  </a:cubicBezTo>
                  <a:lnTo>
                    <a:pt x="93091" y="0"/>
                  </a:lnTo>
                  <a:lnTo>
                    <a:pt x="101854" y="7747"/>
                  </a:lnTo>
                  <a:cubicBezTo>
                    <a:pt x="105029" y="10541"/>
                    <a:pt x="180213" y="77089"/>
                    <a:pt x="183896" y="175514"/>
                  </a:cubicBezTo>
                  <a:cubicBezTo>
                    <a:pt x="186182" y="238379"/>
                    <a:pt x="158877" y="299085"/>
                    <a:pt x="102616" y="356108"/>
                  </a:cubicBezTo>
                  <a:lnTo>
                    <a:pt x="93091" y="365760"/>
                  </a:lnTo>
                  <a:close/>
                  <a:moveTo>
                    <a:pt x="93091" y="36703"/>
                  </a:moveTo>
                  <a:cubicBezTo>
                    <a:pt x="74168" y="56642"/>
                    <a:pt x="31496" y="108966"/>
                    <a:pt x="29083" y="176657"/>
                  </a:cubicBezTo>
                  <a:cubicBezTo>
                    <a:pt x="27178" y="228092"/>
                    <a:pt x="48768" y="278638"/>
                    <a:pt x="93091" y="327025"/>
                  </a:cubicBezTo>
                  <a:cubicBezTo>
                    <a:pt x="137414" y="278638"/>
                    <a:pt x="158877" y="228092"/>
                    <a:pt x="157099" y="176657"/>
                  </a:cubicBezTo>
                  <a:cubicBezTo>
                    <a:pt x="154686" y="108966"/>
                    <a:pt x="112014" y="56642"/>
                    <a:pt x="93091" y="36703"/>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401193" y="309880"/>
              <a:ext cx="248285" cy="248158"/>
            </a:xfrm>
            <a:custGeom>
              <a:rect b="b" l="l" r="r" t="t"/>
              <a:pathLst>
                <a:path extrusionOk="0" h="248158" w="248285">
                  <a:moveTo>
                    <a:pt x="232410" y="15748"/>
                  </a:moveTo>
                  <a:cubicBezTo>
                    <a:pt x="232410" y="15748"/>
                    <a:pt x="1524" y="0"/>
                    <a:pt x="0" y="248158"/>
                  </a:cubicBezTo>
                  <a:cubicBezTo>
                    <a:pt x="248285" y="246634"/>
                    <a:pt x="232410" y="15748"/>
                    <a:pt x="232410"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p:nvPr/>
          </p:nvSpPr>
          <p:spPr>
            <a:xfrm>
              <a:off x="387604" y="311912"/>
              <a:ext cx="265811" cy="259588"/>
            </a:xfrm>
            <a:custGeom>
              <a:rect b="b" l="l" r="r" t="t"/>
              <a:pathLst>
                <a:path extrusionOk="0" h="259588" w="265811">
                  <a:moveTo>
                    <a:pt x="0" y="259588"/>
                  </a:moveTo>
                  <a:lnTo>
                    <a:pt x="127" y="245999"/>
                  </a:lnTo>
                  <a:cubicBezTo>
                    <a:pt x="1651" y="11938"/>
                    <a:pt x="198374" y="0"/>
                    <a:pt x="237744" y="0"/>
                  </a:cubicBezTo>
                  <a:cubicBezTo>
                    <a:pt x="243586" y="0"/>
                    <a:pt x="246888" y="254"/>
                    <a:pt x="246888" y="254"/>
                  </a:cubicBezTo>
                  <a:lnTo>
                    <a:pt x="258572" y="1143"/>
                  </a:lnTo>
                  <a:lnTo>
                    <a:pt x="259461" y="12827"/>
                  </a:lnTo>
                  <a:cubicBezTo>
                    <a:pt x="259715" y="17018"/>
                    <a:pt x="265811" y="117221"/>
                    <a:pt x="198882" y="189357"/>
                  </a:cubicBezTo>
                  <a:cubicBezTo>
                    <a:pt x="156083" y="235458"/>
                    <a:pt x="93853" y="259080"/>
                    <a:pt x="13716" y="259588"/>
                  </a:cubicBezTo>
                  <a:lnTo>
                    <a:pt x="0" y="259588"/>
                  </a:lnTo>
                  <a:close/>
                  <a:moveTo>
                    <a:pt x="232664" y="26924"/>
                  </a:moveTo>
                  <a:cubicBezTo>
                    <a:pt x="179705" y="28067"/>
                    <a:pt x="35306" y="48260"/>
                    <a:pt x="27305" y="232283"/>
                  </a:cubicBezTo>
                  <a:cubicBezTo>
                    <a:pt x="92964" y="229362"/>
                    <a:pt x="144018" y="208788"/>
                    <a:pt x="179070" y="170942"/>
                  </a:cubicBezTo>
                  <a:cubicBezTo>
                    <a:pt x="225298" y="121158"/>
                    <a:pt x="232029" y="54102"/>
                    <a:pt x="232664" y="26797"/>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24"/>
          <p:cNvSpPr/>
          <p:nvPr/>
        </p:nvSpPr>
        <p:spPr>
          <a:xfrm>
            <a:off x="912400" y="975560"/>
            <a:ext cx="596265" cy="512064"/>
          </a:xfrm>
          <a:custGeom>
            <a:rect b="b" l="l" r="r" t="t"/>
            <a:pathLst>
              <a:path extrusionOk="0" h="512064" w="596265">
                <a:moveTo>
                  <a:pt x="0" y="512064"/>
                </a:moveTo>
                <a:lnTo>
                  <a:pt x="596265" y="512064"/>
                </a:lnTo>
                <a:lnTo>
                  <a:pt x="596265" y="0"/>
                </a:lnTo>
                <a:lnTo>
                  <a:pt x="0" y="0"/>
                </a:lnTo>
                <a:close/>
              </a:path>
            </a:pathLst>
          </a:custGeom>
          <a:solidFill>
            <a:srgbClr val="000000">
              <a:alpha val="0"/>
            </a:srgbClr>
          </a:solidFill>
          <a:ln>
            <a:noFill/>
          </a:ln>
        </p:spPr>
      </p:sp>
      <p:sp>
        <p:nvSpPr>
          <p:cNvPr id="281" name="Google Shape;281;p24"/>
          <p:cNvSpPr txBox="1"/>
          <p:nvPr/>
        </p:nvSpPr>
        <p:spPr>
          <a:xfrm>
            <a:off x="1657358" y="954538"/>
            <a:ext cx="6502800" cy="554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4000"/>
              <a:buNone/>
            </a:pPr>
            <a:r>
              <a:rPr lang="en-US" sz="4000">
                <a:solidFill>
                  <a:srgbClr val="758C5D"/>
                </a:solidFill>
                <a:latin typeface="Times New Roman"/>
                <a:ea typeface="Times New Roman"/>
                <a:cs typeface="Times New Roman"/>
                <a:sym typeface="Times New Roman"/>
              </a:rPr>
              <a:t>Decision Tree Learning</a:t>
            </a:r>
            <a:endParaRPr/>
          </a:p>
        </p:txBody>
      </p:sp>
      <p:pic>
        <p:nvPicPr>
          <p:cNvPr id="282" name="Google Shape;282;p24"/>
          <p:cNvPicPr preferRelativeResize="0"/>
          <p:nvPr/>
        </p:nvPicPr>
        <p:blipFill>
          <a:blip r:embed="rId3">
            <a:alphaModFix/>
          </a:blip>
          <a:stretch>
            <a:fillRect/>
          </a:stretch>
        </p:blipFill>
        <p:spPr>
          <a:xfrm>
            <a:off x="1508675" y="1835025"/>
            <a:ext cx="14854049" cy="75472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F0E"/>
        </a:solidFill>
      </p:bgPr>
    </p:bg>
    <p:spTree>
      <p:nvGrpSpPr>
        <p:cNvPr id="286" name="Shape 286"/>
        <p:cNvGrpSpPr/>
        <p:nvPr/>
      </p:nvGrpSpPr>
      <p:grpSpPr>
        <a:xfrm>
          <a:off x="0" y="0"/>
          <a:ext cx="0" cy="0"/>
          <a:chOff x="0" y="0"/>
          <a:chExt cx="0" cy="0"/>
        </a:xfrm>
      </p:grpSpPr>
      <p:grpSp>
        <p:nvGrpSpPr>
          <p:cNvPr id="287" name="Google Shape;287;p25"/>
          <p:cNvGrpSpPr/>
          <p:nvPr/>
        </p:nvGrpSpPr>
        <p:grpSpPr>
          <a:xfrm>
            <a:off x="912130" y="977462"/>
            <a:ext cx="596011" cy="508127"/>
            <a:chOff x="57404" y="63500"/>
            <a:chExt cx="596011" cy="508127"/>
          </a:xfrm>
        </p:grpSpPr>
        <p:sp>
          <p:nvSpPr>
            <p:cNvPr id="288" name="Google Shape;288;p25"/>
            <p:cNvSpPr/>
            <p:nvPr/>
          </p:nvSpPr>
          <p:spPr>
            <a:xfrm>
              <a:off x="61214" y="309880"/>
              <a:ext cx="248285" cy="248158"/>
            </a:xfrm>
            <a:custGeom>
              <a:rect b="b" l="l" r="r" t="t"/>
              <a:pathLst>
                <a:path extrusionOk="0" h="248158" w="248285">
                  <a:moveTo>
                    <a:pt x="15875" y="15748"/>
                  </a:moveTo>
                  <a:cubicBezTo>
                    <a:pt x="15875" y="15748"/>
                    <a:pt x="246761" y="0"/>
                    <a:pt x="248285" y="248158"/>
                  </a:cubicBezTo>
                  <a:cubicBezTo>
                    <a:pt x="0" y="246634"/>
                    <a:pt x="15875" y="15748"/>
                    <a:pt x="15875"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57404" y="311912"/>
              <a:ext cx="265684" cy="259715"/>
            </a:xfrm>
            <a:custGeom>
              <a:rect b="b" l="l" r="r" t="t"/>
              <a:pathLst>
                <a:path extrusionOk="0" h="259715" w="265684">
                  <a:moveTo>
                    <a:pt x="33020" y="26924"/>
                  </a:moveTo>
                  <a:cubicBezTo>
                    <a:pt x="85979" y="28067"/>
                    <a:pt x="230251" y="48260"/>
                    <a:pt x="238379" y="232283"/>
                  </a:cubicBezTo>
                  <a:cubicBezTo>
                    <a:pt x="172847" y="229362"/>
                    <a:pt x="121920" y="208915"/>
                    <a:pt x="86741" y="171196"/>
                  </a:cubicBezTo>
                  <a:cubicBezTo>
                    <a:pt x="40513" y="121539"/>
                    <a:pt x="33782" y="54229"/>
                    <a:pt x="33020" y="26924"/>
                  </a:cubicBezTo>
                  <a:close/>
                  <a:moveTo>
                    <a:pt x="27940" y="0"/>
                  </a:moveTo>
                  <a:cubicBezTo>
                    <a:pt x="22098" y="0"/>
                    <a:pt x="18796" y="254"/>
                    <a:pt x="18796" y="254"/>
                  </a:cubicBezTo>
                  <a:lnTo>
                    <a:pt x="7112" y="1143"/>
                  </a:lnTo>
                  <a:lnTo>
                    <a:pt x="6350" y="12827"/>
                  </a:lnTo>
                  <a:cubicBezTo>
                    <a:pt x="6096" y="17018"/>
                    <a:pt x="0" y="117221"/>
                    <a:pt x="66929" y="189357"/>
                  </a:cubicBezTo>
                  <a:cubicBezTo>
                    <a:pt x="109728" y="235458"/>
                    <a:pt x="171958" y="259080"/>
                    <a:pt x="252095" y="259588"/>
                  </a:cubicBezTo>
                  <a:lnTo>
                    <a:pt x="265684" y="259715"/>
                  </a:lnTo>
                  <a:lnTo>
                    <a:pt x="265557" y="246126"/>
                  </a:lnTo>
                  <a:cubicBezTo>
                    <a:pt x="264033" y="11938"/>
                    <a:pt x="67310" y="0"/>
                    <a:pt x="27940"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5"/>
            <p:cNvSpPr/>
            <p:nvPr/>
          </p:nvSpPr>
          <p:spPr>
            <a:xfrm>
              <a:off x="177800" y="81280"/>
              <a:ext cx="348742" cy="328676"/>
            </a:xfrm>
            <a:custGeom>
              <a:rect b="b" l="l" r="r" t="t"/>
              <a:pathLst>
                <a:path extrusionOk="0" h="328676" w="348742">
                  <a:moveTo>
                    <a:pt x="174371" y="0"/>
                  </a:moveTo>
                  <a:cubicBezTo>
                    <a:pt x="174371" y="0"/>
                    <a:pt x="348742" y="152019"/>
                    <a:pt x="174371" y="328676"/>
                  </a:cubicBezTo>
                  <a:cubicBezTo>
                    <a:pt x="0" y="152019"/>
                    <a:pt x="174371" y="0"/>
                    <a:pt x="174371"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p:nvPr/>
          </p:nvSpPr>
          <p:spPr>
            <a:xfrm>
              <a:off x="259080" y="63500"/>
              <a:ext cx="186182" cy="365760"/>
            </a:xfrm>
            <a:custGeom>
              <a:rect b="b" l="l" r="r" t="t"/>
              <a:pathLst>
                <a:path extrusionOk="0" h="365760" w="186182">
                  <a:moveTo>
                    <a:pt x="93091" y="365633"/>
                  </a:moveTo>
                  <a:lnTo>
                    <a:pt x="83566" y="355981"/>
                  </a:lnTo>
                  <a:cubicBezTo>
                    <a:pt x="27305" y="298958"/>
                    <a:pt x="0" y="238252"/>
                    <a:pt x="2286" y="175387"/>
                  </a:cubicBezTo>
                  <a:cubicBezTo>
                    <a:pt x="5969" y="77089"/>
                    <a:pt x="81026" y="10414"/>
                    <a:pt x="84328" y="7620"/>
                  </a:cubicBezTo>
                  <a:lnTo>
                    <a:pt x="93091" y="0"/>
                  </a:lnTo>
                  <a:lnTo>
                    <a:pt x="101854" y="7747"/>
                  </a:lnTo>
                  <a:cubicBezTo>
                    <a:pt x="105029" y="10541"/>
                    <a:pt x="180213" y="77089"/>
                    <a:pt x="183896" y="175514"/>
                  </a:cubicBezTo>
                  <a:cubicBezTo>
                    <a:pt x="186182" y="238379"/>
                    <a:pt x="158877" y="299085"/>
                    <a:pt x="102616" y="356108"/>
                  </a:cubicBezTo>
                  <a:lnTo>
                    <a:pt x="93091" y="365760"/>
                  </a:lnTo>
                  <a:close/>
                  <a:moveTo>
                    <a:pt x="93091" y="36703"/>
                  </a:moveTo>
                  <a:cubicBezTo>
                    <a:pt x="74168" y="56642"/>
                    <a:pt x="31496" y="108966"/>
                    <a:pt x="29083" y="176657"/>
                  </a:cubicBezTo>
                  <a:cubicBezTo>
                    <a:pt x="27178" y="228092"/>
                    <a:pt x="48768" y="278638"/>
                    <a:pt x="93091" y="327025"/>
                  </a:cubicBezTo>
                  <a:cubicBezTo>
                    <a:pt x="137414" y="278638"/>
                    <a:pt x="158877" y="228092"/>
                    <a:pt x="157099" y="176657"/>
                  </a:cubicBezTo>
                  <a:cubicBezTo>
                    <a:pt x="154686" y="108966"/>
                    <a:pt x="112014" y="56642"/>
                    <a:pt x="93091" y="36703"/>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a:off x="401193" y="309880"/>
              <a:ext cx="248285" cy="248158"/>
            </a:xfrm>
            <a:custGeom>
              <a:rect b="b" l="l" r="r" t="t"/>
              <a:pathLst>
                <a:path extrusionOk="0" h="248158" w="248285">
                  <a:moveTo>
                    <a:pt x="232410" y="15748"/>
                  </a:moveTo>
                  <a:cubicBezTo>
                    <a:pt x="232410" y="15748"/>
                    <a:pt x="1524" y="0"/>
                    <a:pt x="0" y="248158"/>
                  </a:cubicBezTo>
                  <a:cubicBezTo>
                    <a:pt x="248285" y="246634"/>
                    <a:pt x="232410" y="15748"/>
                    <a:pt x="232410"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5"/>
            <p:cNvSpPr/>
            <p:nvPr/>
          </p:nvSpPr>
          <p:spPr>
            <a:xfrm>
              <a:off x="387604" y="311912"/>
              <a:ext cx="265811" cy="259588"/>
            </a:xfrm>
            <a:custGeom>
              <a:rect b="b" l="l" r="r" t="t"/>
              <a:pathLst>
                <a:path extrusionOk="0" h="259588" w="265811">
                  <a:moveTo>
                    <a:pt x="0" y="259588"/>
                  </a:moveTo>
                  <a:lnTo>
                    <a:pt x="127" y="245999"/>
                  </a:lnTo>
                  <a:cubicBezTo>
                    <a:pt x="1651" y="11938"/>
                    <a:pt x="198374" y="0"/>
                    <a:pt x="237744" y="0"/>
                  </a:cubicBezTo>
                  <a:cubicBezTo>
                    <a:pt x="243586" y="0"/>
                    <a:pt x="246888" y="254"/>
                    <a:pt x="246888" y="254"/>
                  </a:cubicBezTo>
                  <a:lnTo>
                    <a:pt x="258572" y="1143"/>
                  </a:lnTo>
                  <a:lnTo>
                    <a:pt x="259461" y="12827"/>
                  </a:lnTo>
                  <a:cubicBezTo>
                    <a:pt x="259715" y="17018"/>
                    <a:pt x="265811" y="117221"/>
                    <a:pt x="198882" y="189357"/>
                  </a:cubicBezTo>
                  <a:cubicBezTo>
                    <a:pt x="156083" y="235458"/>
                    <a:pt x="93853" y="259080"/>
                    <a:pt x="13716" y="259588"/>
                  </a:cubicBezTo>
                  <a:lnTo>
                    <a:pt x="0" y="259588"/>
                  </a:lnTo>
                  <a:close/>
                  <a:moveTo>
                    <a:pt x="232664" y="26924"/>
                  </a:moveTo>
                  <a:cubicBezTo>
                    <a:pt x="179705" y="28067"/>
                    <a:pt x="35306" y="48260"/>
                    <a:pt x="27305" y="232283"/>
                  </a:cubicBezTo>
                  <a:cubicBezTo>
                    <a:pt x="92964" y="229362"/>
                    <a:pt x="144018" y="208788"/>
                    <a:pt x="179070" y="170942"/>
                  </a:cubicBezTo>
                  <a:cubicBezTo>
                    <a:pt x="225298" y="121158"/>
                    <a:pt x="232029" y="54102"/>
                    <a:pt x="232664" y="26797"/>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25"/>
          <p:cNvSpPr/>
          <p:nvPr/>
        </p:nvSpPr>
        <p:spPr>
          <a:xfrm>
            <a:off x="912400" y="975560"/>
            <a:ext cx="596265" cy="512064"/>
          </a:xfrm>
          <a:custGeom>
            <a:rect b="b" l="l" r="r" t="t"/>
            <a:pathLst>
              <a:path extrusionOk="0" h="512064" w="596265">
                <a:moveTo>
                  <a:pt x="0" y="512064"/>
                </a:moveTo>
                <a:lnTo>
                  <a:pt x="596265" y="512064"/>
                </a:lnTo>
                <a:lnTo>
                  <a:pt x="596265" y="0"/>
                </a:lnTo>
                <a:lnTo>
                  <a:pt x="0" y="0"/>
                </a:lnTo>
                <a:close/>
              </a:path>
            </a:pathLst>
          </a:custGeom>
          <a:solidFill>
            <a:srgbClr val="000000">
              <a:alpha val="0"/>
            </a:srgbClr>
          </a:solidFill>
          <a:ln>
            <a:noFill/>
          </a:ln>
        </p:spPr>
      </p:sp>
      <p:sp>
        <p:nvSpPr>
          <p:cNvPr id="295" name="Google Shape;295;p25"/>
          <p:cNvSpPr txBox="1"/>
          <p:nvPr/>
        </p:nvSpPr>
        <p:spPr>
          <a:xfrm>
            <a:off x="1657358" y="954538"/>
            <a:ext cx="6502800" cy="554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4000"/>
              <a:buNone/>
            </a:pPr>
            <a:r>
              <a:rPr lang="en-US" sz="4000">
                <a:solidFill>
                  <a:srgbClr val="758C5D"/>
                </a:solidFill>
                <a:latin typeface="Times New Roman"/>
                <a:ea typeface="Times New Roman"/>
                <a:cs typeface="Times New Roman"/>
                <a:sym typeface="Times New Roman"/>
              </a:rPr>
              <a:t>Decision Tree Learning</a:t>
            </a:r>
            <a:endParaRPr/>
          </a:p>
        </p:txBody>
      </p:sp>
      <p:pic>
        <p:nvPicPr>
          <p:cNvPr id="296" name="Google Shape;296;p25"/>
          <p:cNvPicPr preferRelativeResize="0"/>
          <p:nvPr/>
        </p:nvPicPr>
        <p:blipFill>
          <a:blip r:embed="rId3">
            <a:alphaModFix/>
          </a:blip>
          <a:stretch>
            <a:fillRect/>
          </a:stretch>
        </p:blipFill>
        <p:spPr>
          <a:xfrm>
            <a:off x="1508150" y="1834875"/>
            <a:ext cx="15177224" cy="7798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F0E"/>
        </a:solidFill>
      </p:bgPr>
    </p:bg>
    <p:spTree>
      <p:nvGrpSpPr>
        <p:cNvPr id="300" name="Shape 300"/>
        <p:cNvGrpSpPr/>
        <p:nvPr/>
      </p:nvGrpSpPr>
      <p:grpSpPr>
        <a:xfrm>
          <a:off x="0" y="0"/>
          <a:ext cx="0" cy="0"/>
          <a:chOff x="0" y="0"/>
          <a:chExt cx="0" cy="0"/>
        </a:xfrm>
      </p:grpSpPr>
      <p:grpSp>
        <p:nvGrpSpPr>
          <p:cNvPr id="301" name="Google Shape;301;p26"/>
          <p:cNvGrpSpPr/>
          <p:nvPr/>
        </p:nvGrpSpPr>
        <p:grpSpPr>
          <a:xfrm>
            <a:off x="912130" y="977462"/>
            <a:ext cx="596011" cy="508127"/>
            <a:chOff x="57404" y="63500"/>
            <a:chExt cx="596011" cy="508127"/>
          </a:xfrm>
        </p:grpSpPr>
        <p:sp>
          <p:nvSpPr>
            <p:cNvPr id="302" name="Google Shape;302;p26"/>
            <p:cNvSpPr/>
            <p:nvPr/>
          </p:nvSpPr>
          <p:spPr>
            <a:xfrm>
              <a:off x="61214" y="309880"/>
              <a:ext cx="248285" cy="248158"/>
            </a:xfrm>
            <a:custGeom>
              <a:rect b="b" l="l" r="r" t="t"/>
              <a:pathLst>
                <a:path extrusionOk="0" h="248158" w="248285">
                  <a:moveTo>
                    <a:pt x="15875" y="15748"/>
                  </a:moveTo>
                  <a:cubicBezTo>
                    <a:pt x="15875" y="15748"/>
                    <a:pt x="246761" y="0"/>
                    <a:pt x="248285" y="248158"/>
                  </a:cubicBezTo>
                  <a:cubicBezTo>
                    <a:pt x="0" y="246634"/>
                    <a:pt x="15875" y="15748"/>
                    <a:pt x="15875"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57404" y="311912"/>
              <a:ext cx="265684" cy="259715"/>
            </a:xfrm>
            <a:custGeom>
              <a:rect b="b" l="l" r="r" t="t"/>
              <a:pathLst>
                <a:path extrusionOk="0" h="259715" w="265684">
                  <a:moveTo>
                    <a:pt x="33020" y="26924"/>
                  </a:moveTo>
                  <a:cubicBezTo>
                    <a:pt x="85979" y="28067"/>
                    <a:pt x="230251" y="48260"/>
                    <a:pt x="238379" y="232283"/>
                  </a:cubicBezTo>
                  <a:cubicBezTo>
                    <a:pt x="172847" y="229362"/>
                    <a:pt x="121920" y="208915"/>
                    <a:pt x="86741" y="171196"/>
                  </a:cubicBezTo>
                  <a:cubicBezTo>
                    <a:pt x="40513" y="121539"/>
                    <a:pt x="33782" y="54229"/>
                    <a:pt x="33020" y="26924"/>
                  </a:cubicBezTo>
                  <a:close/>
                  <a:moveTo>
                    <a:pt x="27940" y="0"/>
                  </a:moveTo>
                  <a:cubicBezTo>
                    <a:pt x="22098" y="0"/>
                    <a:pt x="18796" y="254"/>
                    <a:pt x="18796" y="254"/>
                  </a:cubicBezTo>
                  <a:lnTo>
                    <a:pt x="7112" y="1143"/>
                  </a:lnTo>
                  <a:lnTo>
                    <a:pt x="6350" y="12827"/>
                  </a:lnTo>
                  <a:cubicBezTo>
                    <a:pt x="6096" y="17018"/>
                    <a:pt x="0" y="117221"/>
                    <a:pt x="66929" y="189357"/>
                  </a:cubicBezTo>
                  <a:cubicBezTo>
                    <a:pt x="109728" y="235458"/>
                    <a:pt x="171958" y="259080"/>
                    <a:pt x="252095" y="259588"/>
                  </a:cubicBezTo>
                  <a:lnTo>
                    <a:pt x="265684" y="259715"/>
                  </a:lnTo>
                  <a:lnTo>
                    <a:pt x="265557" y="246126"/>
                  </a:lnTo>
                  <a:cubicBezTo>
                    <a:pt x="264033" y="11938"/>
                    <a:pt x="67310" y="0"/>
                    <a:pt x="27940"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177800" y="81280"/>
              <a:ext cx="348742" cy="328676"/>
            </a:xfrm>
            <a:custGeom>
              <a:rect b="b" l="l" r="r" t="t"/>
              <a:pathLst>
                <a:path extrusionOk="0" h="328676" w="348742">
                  <a:moveTo>
                    <a:pt x="174371" y="0"/>
                  </a:moveTo>
                  <a:cubicBezTo>
                    <a:pt x="174371" y="0"/>
                    <a:pt x="348742" y="152019"/>
                    <a:pt x="174371" y="328676"/>
                  </a:cubicBezTo>
                  <a:cubicBezTo>
                    <a:pt x="0" y="152019"/>
                    <a:pt x="174371" y="0"/>
                    <a:pt x="174371"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259080" y="63500"/>
              <a:ext cx="186182" cy="365760"/>
            </a:xfrm>
            <a:custGeom>
              <a:rect b="b" l="l" r="r" t="t"/>
              <a:pathLst>
                <a:path extrusionOk="0" h="365760" w="186182">
                  <a:moveTo>
                    <a:pt x="93091" y="365633"/>
                  </a:moveTo>
                  <a:lnTo>
                    <a:pt x="83566" y="355981"/>
                  </a:lnTo>
                  <a:cubicBezTo>
                    <a:pt x="27305" y="298958"/>
                    <a:pt x="0" y="238252"/>
                    <a:pt x="2286" y="175387"/>
                  </a:cubicBezTo>
                  <a:cubicBezTo>
                    <a:pt x="5969" y="77089"/>
                    <a:pt x="81026" y="10414"/>
                    <a:pt x="84328" y="7620"/>
                  </a:cubicBezTo>
                  <a:lnTo>
                    <a:pt x="93091" y="0"/>
                  </a:lnTo>
                  <a:lnTo>
                    <a:pt x="101854" y="7747"/>
                  </a:lnTo>
                  <a:cubicBezTo>
                    <a:pt x="105029" y="10541"/>
                    <a:pt x="180213" y="77089"/>
                    <a:pt x="183896" y="175514"/>
                  </a:cubicBezTo>
                  <a:cubicBezTo>
                    <a:pt x="186182" y="238379"/>
                    <a:pt x="158877" y="299085"/>
                    <a:pt x="102616" y="356108"/>
                  </a:cubicBezTo>
                  <a:lnTo>
                    <a:pt x="93091" y="365760"/>
                  </a:lnTo>
                  <a:close/>
                  <a:moveTo>
                    <a:pt x="93091" y="36703"/>
                  </a:moveTo>
                  <a:cubicBezTo>
                    <a:pt x="74168" y="56642"/>
                    <a:pt x="31496" y="108966"/>
                    <a:pt x="29083" y="176657"/>
                  </a:cubicBezTo>
                  <a:cubicBezTo>
                    <a:pt x="27178" y="228092"/>
                    <a:pt x="48768" y="278638"/>
                    <a:pt x="93091" y="327025"/>
                  </a:cubicBezTo>
                  <a:cubicBezTo>
                    <a:pt x="137414" y="278638"/>
                    <a:pt x="158877" y="228092"/>
                    <a:pt x="157099" y="176657"/>
                  </a:cubicBezTo>
                  <a:cubicBezTo>
                    <a:pt x="154686" y="108966"/>
                    <a:pt x="112014" y="56642"/>
                    <a:pt x="93091" y="36703"/>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401193" y="309880"/>
              <a:ext cx="248285" cy="248158"/>
            </a:xfrm>
            <a:custGeom>
              <a:rect b="b" l="l" r="r" t="t"/>
              <a:pathLst>
                <a:path extrusionOk="0" h="248158" w="248285">
                  <a:moveTo>
                    <a:pt x="232410" y="15748"/>
                  </a:moveTo>
                  <a:cubicBezTo>
                    <a:pt x="232410" y="15748"/>
                    <a:pt x="1524" y="0"/>
                    <a:pt x="0" y="248158"/>
                  </a:cubicBezTo>
                  <a:cubicBezTo>
                    <a:pt x="248285" y="246634"/>
                    <a:pt x="232410" y="15748"/>
                    <a:pt x="232410"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387604" y="311912"/>
              <a:ext cx="265811" cy="259588"/>
            </a:xfrm>
            <a:custGeom>
              <a:rect b="b" l="l" r="r" t="t"/>
              <a:pathLst>
                <a:path extrusionOk="0" h="259588" w="265811">
                  <a:moveTo>
                    <a:pt x="0" y="259588"/>
                  </a:moveTo>
                  <a:lnTo>
                    <a:pt x="127" y="245999"/>
                  </a:lnTo>
                  <a:cubicBezTo>
                    <a:pt x="1651" y="11938"/>
                    <a:pt x="198374" y="0"/>
                    <a:pt x="237744" y="0"/>
                  </a:cubicBezTo>
                  <a:cubicBezTo>
                    <a:pt x="243586" y="0"/>
                    <a:pt x="246888" y="254"/>
                    <a:pt x="246888" y="254"/>
                  </a:cubicBezTo>
                  <a:lnTo>
                    <a:pt x="258572" y="1143"/>
                  </a:lnTo>
                  <a:lnTo>
                    <a:pt x="259461" y="12827"/>
                  </a:lnTo>
                  <a:cubicBezTo>
                    <a:pt x="259715" y="17018"/>
                    <a:pt x="265811" y="117221"/>
                    <a:pt x="198882" y="189357"/>
                  </a:cubicBezTo>
                  <a:cubicBezTo>
                    <a:pt x="156083" y="235458"/>
                    <a:pt x="93853" y="259080"/>
                    <a:pt x="13716" y="259588"/>
                  </a:cubicBezTo>
                  <a:lnTo>
                    <a:pt x="0" y="259588"/>
                  </a:lnTo>
                  <a:close/>
                  <a:moveTo>
                    <a:pt x="232664" y="26924"/>
                  </a:moveTo>
                  <a:cubicBezTo>
                    <a:pt x="179705" y="28067"/>
                    <a:pt x="35306" y="48260"/>
                    <a:pt x="27305" y="232283"/>
                  </a:cubicBezTo>
                  <a:cubicBezTo>
                    <a:pt x="92964" y="229362"/>
                    <a:pt x="144018" y="208788"/>
                    <a:pt x="179070" y="170942"/>
                  </a:cubicBezTo>
                  <a:cubicBezTo>
                    <a:pt x="225298" y="121158"/>
                    <a:pt x="232029" y="54102"/>
                    <a:pt x="232664" y="26797"/>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26"/>
          <p:cNvSpPr/>
          <p:nvPr/>
        </p:nvSpPr>
        <p:spPr>
          <a:xfrm>
            <a:off x="912400" y="975560"/>
            <a:ext cx="596265" cy="512064"/>
          </a:xfrm>
          <a:custGeom>
            <a:rect b="b" l="l" r="r" t="t"/>
            <a:pathLst>
              <a:path extrusionOk="0" h="512064" w="596265">
                <a:moveTo>
                  <a:pt x="0" y="512064"/>
                </a:moveTo>
                <a:lnTo>
                  <a:pt x="596265" y="512064"/>
                </a:lnTo>
                <a:lnTo>
                  <a:pt x="596265" y="0"/>
                </a:lnTo>
                <a:lnTo>
                  <a:pt x="0" y="0"/>
                </a:lnTo>
                <a:close/>
              </a:path>
            </a:pathLst>
          </a:custGeom>
          <a:solidFill>
            <a:srgbClr val="000000">
              <a:alpha val="0"/>
            </a:srgbClr>
          </a:solidFill>
          <a:ln>
            <a:noFill/>
          </a:ln>
        </p:spPr>
      </p:sp>
      <p:sp>
        <p:nvSpPr>
          <p:cNvPr id="309" name="Google Shape;309;p26"/>
          <p:cNvSpPr txBox="1"/>
          <p:nvPr/>
        </p:nvSpPr>
        <p:spPr>
          <a:xfrm>
            <a:off x="1657358" y="954538"/>
            <a:ext cx="6502800" cy="554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4000"/>
              <a:buNone/>
            </a:pPr>
            <a:r>
              <a:rPr lang="en-US" sz="4000">
                <a:solidFill>
                  <a:srgbClr val="758C5D"/>
                </a:solidFill>
                <a:latin typeface="Times New Roman"/>
                <a:ea typeface="Times New Roman"/>
                <a:cs typeface="Times New Roman"/>
                <a:sym typeface="Times New Roman"/>
              </a:rPr>
              <a:t>Decision Tree Learning</a:t>
            </a:r>
            <a:endParaRPr/>
          </a:p>
        </p:txBody>
      </p:sp>
      <p:pic>
        <p:nvPicPr>
          <p:cNvPr id="310" name="Google Shape;310;p26"/>
          <p:cNvPicPr preferRelativeResize="0"/>
          <p:nvPr/>
        </p:nvPicPr>
        <p:blipFill>
          <a:blip r:embed="rId3">
            <a:alphaModFix/>
          </a:blip>
          <a:stretch>
            <a:fillRect/>
          </a:stretch>
        </p:blipFill>
        <p:spPr>
          <a:xfrm>
            <a:off x="1783525" y="1748056"/>
            <a:ext cx="13728101" cy="7503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F0E"/>
        </a:solidFill>
      </p:bgPr>
    </p:bg>
    <p:spTree>
      <p:nvGrpSpPr>
        <p:cNvPr id="314" name="Shape 314"/>
        <p:cNvGrpSpPr/>
        <p:nvPr/>
      </p:nvGrpSpPr>
      <p:grpSpPr>
        <a:xfrm>
          <a:off x="0" y="0"/>
          <a:ext cx="0" cy="0"/>
          <a:chOff x="0" y="0"/>
          <a:chExt cx="0" cy="0"/>
        </a:xfrm>
      </p:grpSpPr>
      <p:grpSp>
        <p:nvGrpSpPr>
          <p:cNvPr id="315" name="Google Shape;315;p27"/>
          <p:cNvGrpSpPr/>
          <p:nvPr/>
        </p:nvGrpSpPr>
        <p:grpSpPr>
          <a:xfrm>
            <a:off x="912130" y="977462"/>
            <a:ext cx="596011" cy="508127"/>
            <a:chOff x="57404" y="63500"/>
            <a:chExt cx="596011" cy="508127"/>
          </a:xfrm>
        </p:grpSpPr>
        <p:sp>
          <p:nvSpPr>
            <p:cNvPr id="316" name="Google Shape;316;p27"/>
            <p:cNvSpPr/>
            <p:nvPr/>
          </p:nvSpPr>
          <p:spPr>
            <a:xfrm>
              <a:off x="61214" y="309880"/>
              <a:ext cx="248285" cy="248158"/>
            </a:xfrm>
            <a:custGeom>
              <a:rect b="b" l="l" r="r" t="t"/>
              <a:pathLst>
                <a:path extrusionOk="0" h="248158" w="248285">
                  <a:moveTo>
                    <a:pt x="15875" y="15748"/>
                  </a:moveTo>
                  <a:cubicBezTo>
                    <a:pt x="15875" y="15748"/>
                    <a:pt x="246761" y="0"/>
                    <a:pt x="248285" y="248158"/>
                  </a:cubicBezTo>
                  <a:cubicBezTo>
                    <a:pt x="0" y="246634"/>
                    <a:pt x="15875" y="15748"/>
                    <a:pt x="15875"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a:off x="57404" y="311912"/>
              <a:ext cx="265684" cy="259715"/>
            </a:xfrm>
            <a:custGeom>
              <a:rect b="b" l="l" r="r" t="t"/>
              <a:pathLst>
                <a:path extrusionOk="0" h="259715" w="265684">
                  <a:moveTo>
                    <a:pt x="33020" y="26924"/>
                  </a:moveTo>
                  <a:cubicBezTo>
                    <a:pt x="85979" y="28067"/>
                    <a:pt x="230251" y="48260"/>
                    <a:pt x="238379" y="232283"/>
                  </a:cubicBezTo>
                  <a:cubicBezTo>
                    <a:pt x="172847" y="229362"/>
                    <a:pt x="121920" y="208915"/>
                    <a:pt x="86741" y="171196"/>
                  </a:cubicBezTo>
                  <a:cubicBezTo>
                    <a:pt x="40513" y="121539"/>
                    <a:pt x="33782" y="54229"/>
                    <a:pt x="33020" y="26924"/>
                  </a:cubicBezTo>
                  <a:close/>
                  <a:moveTo>
                    <a:pt x="27940" y="0"/>
                  </a:moveTo>
                  <a:cubicBezTo>
                    <a:pt x="22098" y="0"/>
                    <a:pt x="18796" y="254"/>
                    <a:pt x="18796" y="254"/>
                  </a:cubicBezTo>
                  <a:lnTo>
                    <a:pt x="7112" y="1143"/>
                  </a:lnTo>
                  <a:lnTo>
                    <a:pt x="6350" y="12827"/>
                  </a:lnTo>
                  <a:cubicBezTo>
                    <a:pt x="6096" y="17018"/>
                    <a:pt x="0" y="117221"/>
                    <a:pt x="66929" y="189357"/>
                  </a:cubicBezTo>
                  <a:cubicBezTo>
                    <a:pt x="109728" y="235458"/>
                    <a:pt x="171958" y="259080"/>
                    <a:pt x="252095" y="259588"/>
                  </a:cubicBezTo>
                  <a:lnTo>
                    <a:pt x="265684" y="259715"/>
                  </a:lnTo>
                  <a:lnTo>
                    <a:pt x="265557" y="246126"/>
                  </a:lnTo>
                  <a:cubicBezTo>
                    <a:pt x="264033" y="11938"/>
                    <a:pt x="67310" y="0"/>
                    <a:pt x="27940"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a:off x="177800" y="81280"/>
              <a:ext cx="348742" cy="328676"/>
            </a:xfrm>
            <a:custGeom>
              <a:rect b="b" l="l" r="r" t="t"/>
              <a:pathLst>
                <a:path extrusionOk="0" h="328676" w="348742">
                  <a:moveTo>
                    <a:pt x="174371" y="0"/>
                  </a:moveTo>
                  <a:cubicBezTo>
                    <a:pt x="174371" y="0"/>
                    <a:pt x="348742" y="152019"/>
                    <a:pt x="174371" y="328676"/>
                  </a:cubicBezTo>
                  <a:cubicBezTo>
                    <a:pt x="0" y="152019"/>
                    <a:pt x="174371" y="0"/>
                    <a:pt x="174371"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259080" y="63500"/>
              <a:ext cx="186182" cy="365760"/>
            </a:xfrm>
            <a:custGeom>
              <a:rect b="b" l="l" r="r" t="t"/>
              <a:pathLst>
                <a:path extrusionOk="0" h="365760" w="186182">
                  <a:moveTo>
                    <a:pt x="93091" y="365633"/>
                  </a:moveTo>
                  <a:lnTo>
                    <a:pt x="83566" y="355981"/>
                  </a:lnTo>
                  <a:cubicBezTo>
                    <a:pt x="27305" y="298958"/>
                    <a:pt x="0" y="238252"/>
                    <a:pt x="2286" y="175387"/>
                  </a:cubicBezTo>
                  <a:cubicBezTo>
                    <a:pt x="5969" y="77089"/>
                    <a:pt x="81026" y="10414"/>
                    <a:pt x="84328" y="7620"/>
                  </a:cubicBezTo>
                  <a:lnTo>
                    <a:pt x="93091" y="0"/>
                  </a:lnTo>
                  <a:lnTo>
                    <a:pt x="101854" y="7747"/>
                  </a:lnTo>
                  <a:cubicBezTo>
                    <a:pt x="105029" y="10541"/>
                    <a:pt x="180213" y="77089"/>
                    <a:pt x="183896" y="175514"/>
                  </a:cubicBezTo>
                  <a:cubicBezTo>
                    <a:pt x="186182" y="238379"/>
                    <a:pt x="158877" y="299085"/>
                    <a:pt x="102616" y="356108"/>
                  </a:cubicBezTo>
                  <a:lnTo>
                    <a:pt x="93091" y="365760"/>
                  </a:lnTo>
                  <a:close/>
                  <a:moveTo>
                    <a:pt x="93091" y="36703"/>
                  </a:moveTo>
                  <a:cubicBezTo>
                    <a:pt x="74168" y="56642"/>
                    <a:pt x="31496" y="108966"/>
                    <a:pt x="29083" y="176657"/>
                  </a:cubicBezTo>
                  <a:cubicBezTo>
                    <a:pt x="27178" y="228092"/>
                    <a:pt x="48768" y="278638"/>
                    <a:pt x="93091" y="327025"/>
                  </a:cubicBezTo>
                  <a:cubicBezTo>
                    <a:pt x="137414" y="278638"/>
                    <a:pt x="158877" y="228092"/>
                    <a:pt x="157099" y="176657"/>
                  </a:cubicBezTo>
                  <a:cubicBezTo>
                    <a:pt x="154686" y="108966"/>
                    <a:pt x="112014" y="56642"/>
                    <a:pt x="93091" y="36703"/>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a:off x="401193" y="309880"/>
              <a:ext cx="248285" cy="248158"/>
            </a:xfrm>
            <a:custGeom>
              <a:rect b="b" l="l" r="r" t="t"/>
              <a:pathLst>
                <a:path extrusionOk="0" h="248158" w="248285">
                  <a:moveTo>
                    <a:pt x="232410" y="15748"/>
                  </a:moveTo>
                  <a:cubicBezTo>
                    <a:pt x="232410" y="15748"/>
                    <a:pt x="1524" y="0"/>
                    <a:pt x="0" y="248158"/>
                  </a:cubicBezTo>
                  <a:cubicBezTo>
                    <a:pt x="248285" y="246634"/>
                    <a:pt x="232410" y="15748"/>
                    <a:pt x="232410"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p:nvPr/>
          </p:nvSpPr>
          <p:spPr>
            <a:xfrm>
              <a:off x="387604" y="311912"/>
              <a:ext cx="265811" cy="259588"/>
            </a:xfrm>
            <a:custGeom>
              <a:rect b="b" l="l" r="r" t="t"/>
              <a:pathLst>
                <a:path extrusionOk="0" h="259588" w="265811">
                  <a:moveTo>
                    <a:pt x="0" y="259588"/>
                  </a:moveTo>
                  <a:lnTo>
                    <a:pt x="127" y="245999"/>
                  </a:lnTo>
                  <a:cubicBezTo>
                    <a:pt x="1651" y="11938"/>
                    <a:pt x="198374" y="0"/>
                    <a:pt x="237744" y="0"/>
                  </a:cubicBezTo>
                  <a:cubicBezTo>
                    <a:pt x="243586" y="0"/>
                    <a:pt x="246888" y="254"/>
                    <a:pt x="246888" y="254"/>
                  </a:cubicBezTo>
                  <a:lnTo>
                    <a:pt x="258572" y="1143"/>
                  </a:lnTo>
                  <a:lnTo>
                    <a:pt x="259461" y="12827"/>
                  </a:lnTo>
                  <a:cubicBezTo>
                    <a:pt x="259715" y="17018"/>
                    <a:pt x="265811" y="117221"/>
                    <a:pt x="198882" y="189357"/>
                  </a:cubicBezTo>
                  <a:cubicBezTo>
                    <a:pt x="156083" y="235458"/>
                    <a:pt x="93853" y="259080"/>
                    <a:pt x="13716" y="259588"/>
                  </a:cubicBezTo>
                  <a:lnTo>
                    <a:pt x="0" y="259588"/>
                  </a:lnTo>
                  <a:close/>
                  <a:moveTo>
                    <a:pt x="232664" y="26924"/>
                  </a:moveTo>
                  <a:cubicBezTo>
                    <a:pt x="179705" y="28067"/>
                    <a:pt x="35306" y="48260"/>
                    <a:pt x="27305" y="232283"/>
                  </a:cubicBezTo>
                  <a:cubicBezTo>
                    <a:pt x="92964" y="229362"/>
                    <a:pt x="144018" y="208788"/>
                    <a:pt x="179070" y="170942"/>
                  </a:cubicBezTo>
                  <a:cubicBezTo>
                    <a:pt x="225298" y="121158"/>
                    <a:pt x="232029" y="54102"/>
                    <a:pt x="232664" y="26797"/>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7"/>
          <p:cNvSpPr/>
          <p:nvPr/>
        </p:nvSpPr>
        <p:spPr>
          <a:xfrm>
            <a:off x="912400" y="975560"/>
            <a:ext cx="596265" cy="512064"/>
          </a:xfrm>
          <a:custGeom>
            <a:rect b="b" l="l" r="r" t="t"/>
            <a:pathLst>
              <a:path extrusionOk="0" h="512064" w="596265">
                <a:moveTo>
                  <a:pt x="0" y="512064"/>
                </a:moveTo>
                <a:lnTo>
                  <a:pt x="596265" y="512064"/>
                </a:lnTo>
                <a:lnTo>
                  <a:pt x="596265" y="0"/>
                </a:lnTo>
                <a:lnTo>
                  <a:pt x="0" y="0"/>
                </a:lnTo>
                <a:close/>
              </a:path>
            </a:pathLst>
          </a:custGeom>
          <a:solidFill>
            <a:srgbClr val="000000">
              <a:alpha val="0"/>
            </a:srgbClr>
          </a:solidFill>
          <a:ln>
            <a:noFill/>
          </a:ln>
        </p:spPr>
      </p:sp>
      <p:sp>
        <p:nvSpPr>
          <p:cNvPr id="323" name="Google Shape;323;p27"/>
          <p:cNvSpPr txBox="1"/>
          <p:nvPr/>
        </p:nvSpPr>
        <p:spPr>
          <a:xfrm>
            <a:off x="1657358" y="954538"/>
            <a:ext cx="6502800" cy="554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4000"/>
              <a:buNone/>
            </a:pPr>
            <a:r>
              <a:rPr lang="en-US" sz="4000">
                <a:solidFill>
                  <a:srgbClr val="758C5D"/>
                </a:solidFill>
                <a:latin typeface="Times New Roman"/>
                <a:ea typeface="Times New Roman"/>
                <a:cs typeface="Times New Roman"/>
                <a:sym typeface="Times New Roman"/>
              </a:rPr>
              <a:t>Decision Tree Learning</a:t>
            </a:r>
            <a:endParaRPr/>
          </a:p>
        </p:txBody>
      </p:sp>
      <p:pic>
        <p:nvPicPr>
          <p:cNvPr id="324" name="Google Shape;324;p27"/>
          <p:cNvPicPr preferRelativeResize="0"/>
          <p:nvPr/>
        </p:nvPicPr>
        <p:blipFill>
          <a:blip r:embed="rId3">
            <a:alphaModFix/>
          </a:blip>
          <a:stretch>
            <a:fillRect/>
          </a:stretch>
        </p:blipFill>
        <p:spPr>
          <a:xfrm>
            <a:off x="2396649" y="1802200"/>
            <a:ext cx="13192000" cy="7723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F0E"/>
        </a:solidFill>
      </p:bgPr>
    </p:bg>
    <p:spTree>
      <p:nvGrpSpPr>
        <p:cNvPr id="328" name="Shape 328"/>
        <p:cNvGrpSpPr/>
        <p:nvPr/>
      </p:nvGrpSpPr>
      <p:grpSpPr>
        <a:xfrm>
          <a:off x="0" y="0"/>
          <a:ext cx="0" cy="0"/>
          <a:chOff x="0" y="0"/>
          <a:chExt cx="0" cy="0"/>
        </a:xfrm>
      </p:grpSpPr>
      <p:grpSp>
        <p:nvGrpSpPr>
          <p:cNvPr id="329" name="Google Shape;329;p28"/>
          <p:cNvGrpSpPr/>
          <p:nvPr/>
        </p:nvGrpSpPr>
        <p:grpSpPr>
          <a:xfrm>
            <a:off x="912130" y="977462"/>
            <a:ext cx="596011" cy="508127"/>
            <a:chOff x="57404" y="63500"/>
            <a:chExt cx="596011" cy="508127"/>
          </a:xfrm>
        </p:grpSpPr>
        <p:sp>
          <p:nvSpPr>
            <p:cNvPr id="330" name="Google Shape;330;p28"/>
            <p:cNvSpPr/>
            <p:nvPr/>
          </p:nvSpPr>
          <p:spPr>
            <a:xfrm>
              <a:off x="61214" y="309880"/>
              <a:ext cx="248285" cy="248158"/>
            </a:xfrm>
            <a:custGeom>
              <a:rect b="b" l="l" r="r" t="t"/>
              <a:pathLst>
                <a:path extrusionOk="0" h="248158" w="248285">
                  <a:moveTo>
                    <a:pt x="15875" y="15748"/>
                  </a:moveTo>
                  <a:cubicBezTo>
                    <a:pt x="15875" y="15748"/>
                    <a:pt x="246761" y="0"/>
                    <a:pt x="248285" y="248158"/>
                  </a:cubicBezTo>
                  <a:cubicBezTo>
                    <a:pt x="0" y="246634"/>
                    <a:pt x="15875" y="15748"/>
                    <a:pt x="15875"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8"/>
            <p:cNvSpPr/>
            <p:nvPr/>
          </p:nvSpPr>
          <p:spPr>
            <a:xfrm>
              <a:off x="57404" y="311912"/>
              <a:ext cx="265684" cy="259715"/>
            </a:xfrm>
            <a:custGeom>
              <a:rect b="b" l="l" r="r" t="t"/>
              <a:pathLst>
                <a:path extrusionOk="0" h="259715" w="265684">
                  <a:moveTo>
                    <a:pt x="33020" y="26924"/>
                  </a:moveTo>
                  <a:cubicBezTo>
                    <a:pt x="85979" y="28067"/>
                    <a:pt x="230251" y="48260"/>
                    <a:pt x="238379" y="232283"/>
                  </a:cubicBezTo>
                  <a:cubicBezTo>
                    <a:pt x="172847" y="229362"/>
                    <a:pt x="121920" y="208915"/>
                    <a:pt x="86741" y="171196"/>
                  </a:cubicBezTo>
                  <a:cubicBezTo>
                    <a:pt x="40513" y="121539"/>
                    <a:pt x="33782" y="54229"/>
                    <a:pt x="33020" y="26924"/>
                  </a:cubicBezTo>
                  <a:close/>
                  <a:moveTo>
                    <a:pt x="27940" y="0"/>
                  </a:moveTo>
                  <a:cubicBezTo>
                    <a:pt x="22098" y="0"/>
                    <a:pt x="18796" y="254"/>
                    <a:pt x="18796" y="254"/>
                  </a:cubicBezTo>
                  <a:lnTo>
                    <a:pt x="7112" y="1143"/>
                  </a:lnTo>
                  <a:lnTo>
                    <a:pt x="6350" y="12827"/>
                  </a:lnTo>
                  <a:cubicBezTo>
                    <a:pt x="6096" y="17018"/>
                    <a:pt x="0" y="117221"/>
                    <a:pt x="66929" y="189357"/>
                  </a:cubicBezTo>
                  <a:cubicBezTo>
                    <a:pt x="109728" y="235458"/>
                    <a:pt x="171958" y="259080"/>
                    <a:pt x="252095" y="259588"/>
                  </a:cubicBezTo>
                  <a:lnTo>
                    <a:pt x="265684" y="259715"/>
                  </a:lnTo>
                  <a:lnTo>
                    <a:pt x="265557" y="246126"/>
                  </a:lnTo>
                  <a:cubicBezTo>
                    <a:pt x="264033" y="11938"/>
                    <a:pt x="67310" y="0"/>
                    <a:pt x="27940"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8"/>
            <p:cNvSpPr/>
            <p:nvPr/>
          </p:nvSpPr>
          <p:spPr>
            <a:xfrm>
              <a:off x="177800" y="81280"/>
              <a:ext cx="348742" cy="328676"/>
            </a:xfrm>
            <a:custGeom>
              <a:rect b="b" l="l" r="r" t="t"/>
              <a:pathLst>
                <a:path extrusionOk="0" h="328676" w="348742">
                  <a:moveTo>
                    <a:pt x="174371" y="0"/>
                  </a:moveTo>
                  <a:cubicBezTo>
                    <a:pt x="174371" y="0"/>
                    <a:pt x="348742" y="152019"/>
                    <a:pt x="174371" y="328676"/>
                  </a:cubicBezTo>
                  <a:cubicBezTo>
                    <a:pt x="0" y="152019"/>
                    <a:pt x="174371" y="0"/>
                    <a:pt x="174371"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8"/>
            <p:cNvSpPr/>
            <p:nvPr/>
          </p:nvSpPr>
          <p:spPr>
            <a:xfrm>
              <a:off x="259080" y="63500"/>
              <a:ext cx="186182" cy="365760"/>
            </a:xfrm>
            <a:custGeom>
              <a:rect b="b" l="l" r="r" t="t"/>
              <a:pathLst>
                <a:path extrusionOk="0" h="365760" w="186182">
                  <a:moveTo>
                    <a:pt x="93091" y="365633"/>
                  </a:moveTo>
                  <a:lnTo>
                    <a:pt x="83566" y="355981"/>
                  </a:lnTo>
                  <a:cubicBezTo>
                    <a:pt x="27305" y="298958"/>
                    <a:pt x="0" y="238252"/>
                    <a:pt x="2286" y="175387"/>
                  </a:cubicBezTo>
                  <a:cubicBezTo>
                    <a:pt x="5969" y="77089"/>
                    <a:pt x="81026" y="10414"/>
                    <a:pt x="84328" y="7620"/>
                  </a:cubicBezTo>
                  <a:lnTo>
                    <a:pt x="93091" y="0"/>
                  </a:lnTo>
                  <a:lnTo>
                    <a:pt x="101854" y="7747"/>
                  </a:lnTo>
                  <a:cubicBezTo>
                    <a:pt x="105029" y="10541"/>
                    <a:pt x="180213" y="77089"/>
                    <a:pt x="183896" y="175514"/>
                  </a:cubicBezTo>
                  <a:cubicBezTo>
                    <a:pt x="186182" y="238379"/>
                    <a:pt x="158877" y="299085"/>
                    <a:pt x="102616" y="356108"/>
                  </a:cubicBezTo>
                  <a:lnTo>
                    <a:pt x="93091" y="365760"/>
                  </a:lnTo>
                  <a:close/>
                  <a:moveTo>
                    <a:pt x="93091" y="36703"/>
                  </a:moveTo>
                  <a:cubicBezTo>
                    <a:pt x="74168" y="56642"/>
                    <a:pt x="31496" y="108966"/>
                    <a:pt x="29083" y="176657"/>
                  </a:cubicBezTo>
                  <a:cubicBezTo>
                    <a:pt x="27178" y="228092"/>
                    <a:pt x="48768" y="278638"/>
                    <a:pt x="93091" y="327025"/>
                  </a:cubicBezTo>
                  <a:cubicBezTo>
                    <a:pt x="137414" y="278638"/>
                    <a:pt x="158877" y="228092"/>
                    <a:pt x="157099" y="176657"/>
                  </a:cubicBezTo>
                  <a:cubicBezTo>
                    <a:pt x="154686" y="108966"/>
                    <a:pt x="112014" y="56642"/>
                    <a:pt x="93091" y="36703"/>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8"/>
            <p:cNvSpPr/>
            <p:nvPr/>
          </p:nvSpPr>
          <p:spPr>
            <a:xfrm>
              <a:off x="401193" y="309880"/>
              <a:ext cx="248285" cy="248158"/>
            </a:xfrm>
            <a:custGeom>
              <a:rect b="b" l="l" r="r" t="t"/>
              <a:pathLst>
                <a:path extrusionOk="0" h="248158" w="248285">
                  <a:moveTo>
                    <a:pt x="232410" y="15748"/>
                  </a:moveTo>
                  <a:cubicBezTo>
                    <a:pt x="232410" y="15748"/>
                    <a:pt x="1524" y="0"/>
                    <a:pt x="0" y="248158"/>
                  </a:cubicBezTo>
                  <a:cubicBezTo>
                    <a:pt x="248285" y="246634"/>
                    <a:pt x="232410" y="15748"/>
                    <a:pt x="232410"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
            <p:cNvSpPr/>
            <p:nvPr/>
          </p:nvSpPr>
          <p:spPr>
            <a:xfrm>
              <a:off x="387604" y="311912"/>
              <a:ext cx="265811" cy="259588"/>
            </a:xfrm>
            <a:custGeom>
              <a:rect b="b" l="l" r="r" t="t"/>
              <a:pathLst>
                <a:path extrusionOk="0" h="259588" w="265811">
                  <a:moveTo>
                    <a:pt x="0" y="259588"/>
                  </a:moveTo>
                  <a:lnTo>
                    <a:pt x="127" y="245999"/>
                  </a:lnTo>
                  <a:cubicBezTo>
                    <a:pt x="1651" y="11938"/>
                    <a:pt x="198374" y="0"/>
                    <a:pt x="237744" y="0"/>
                  </a:cubicBezTo>
                  <a:cubicBezTo>
                    <a:pt x="243586" y="0"/>
                    <a:pt x="246888" y="254"/>
                    <a:pt x="246888" y="254"/>
                  </a:cubicBezTo>
                  <a:lnTo>
                    <a:pt x="258572" y="1143"/>
                  </a:lnTo>
                  <a:lnTo>
                    <a:pt x="259461" y="12827"/>
                  </a:lnTo>
                  <a:cubicBezTo>
                    <a:pt x="259715" y="17018"/>
                    <a:pt x="265811" y="117221"/>
                    <a:pt x="198882" y="189357"/>
                  </a:cubicBezTo>
                  <a:cubicBezTo>
                    <a:pt x="156083" y="235458"/>
                    <a:pt x="93853" y="259080"/>
                    <a:pt x="13716" y="259588"/>
                  </a:cubicBezTo>
                  <a:lnTo>
                    <a:pt x="0" y="259588"/>
                  </a:lnTo>
                  <a:close/>
                  <a:moveTo>
                    <a:pt x="232664" y="26924"/>
                  </a:moveTo>
                  <a:cubicBezTo>
                    <a:pt x="179705" y="28067"/>
                    <a:pt x="35306" y="48260"/>
                    <a:pt x="27305" y="232283"/>
                  </a:cubicBezTo>
                  <a:cubicBezTo>
                    <a:pt x="92964" y="229362"/>
                    <a:pt x="144018" y="208788"/>
                    <a:pt x="179070" y="170942"/>
                  </a:cubicBezTo>
                  <a:cubicBezTo>
                    <a:pt x="225298" y="121158"/>
                    <a:pt x="232029" y="54102"/>
                    <a:pt x="232664" y="26797"/>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28"/>
          <p:cNvSpPr/>
          <p:nvPr/>
        </p:nvSpPr>
        <p:spPr>
          <a:xfrm>
            <a:off x="912400" y="975560"/>
            <a:ext cx="596265" cy="512064"/>
          </a:xfrm>
          <a:custGeom>
            <a:rect b="b" l="l" r="r" t="t"/>
            <a:pathLst>
              <a:path extrusionOk="0" h="512064" w="596265">
                <a:moveTo>
                  <a:pt x="0" y="512064"/>
                </a:moveTo>
                <a:lnTo>
                  <a:pt x="596265" y="512064"/>
                </a:lnTo>
                <a:lnTo>
                  <a:pt x="596265" y="0"/>
                </a:lnTo>
                <a:lnTo>
                  <a:pt x="0" y="0"/>
                </a:lnTo>
                <a:close/>
              </a:path>
            </a:pathLst>
          </a:custGeom>
          <a:solidFill>
            <a:srgbClr val="000000">
              <a:alpha val="0"/>
            </a:srgbClr>
          </a:solidFill>
          <a:ln>
            <a:noFill/>
          </a:ln>
        </p:spPr>
      </p:sp>
      <p:sp>
        <p:nvSpPr>
          <p:cNvPr id="337" name="Google Shape;337;p28"/>
          <p:cNvSpPr txBox="1"/>
          <p:nvPr/>
        </p:nvSpPr>
        <p:spPr>
          <a:xfrm>
            <a:off x="1657358" y="954538"/>
            <a:ext cx="6502800" cy="554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4000"/>
              <a:buNone/>
            </a:pPr>
            <a:r>
              <a:rPr lang="en-US" sz="4000">
                <a:solidFill>
                  <a:srgbClr val="758C5D"/>
                </a:solidFill>
                <a:latin typeface="Times New Roman"/>
                <a:ea typeface="Times New Roman"/>
                <a:cs typeface="Times New Roman"/>
                <a:sym typeface="Times New Roman"/>
              </a:rPr>
              <a:t>Random Forest</a:t>
            </a:r>
            <a:endParaRPr/>
          </a:p>
        </p:txBody>
      </p:sp>
      <p:pic>
        <p:nvPicPr>
          <p:cNvPr id="338" name="Google Shape;338;p28"/>
          <p:cNvPicPr preferRelativeResize="0"/>
          <p:nvPr/>
        </p:nvPicPr>
        <p:blipFill>
          <a:blip r:embed="rId3">
            <a:alphaModFix/>
          </a:blip>
          <a:stretch>
            <a:fillRect/>
          </a:stretch>
        </p:blipFill>
        <p:spPr>
          <a:xfrm>
            <a:off x="239250" y="2696900"/>
            <a:ext cx="8529700" cy="5241200"/>
          </a:xfrm>
          <a:prstGeom prst="rect">
            <a:avLst/>
          </a:prstGeom>
          <a:noFill/>
          <a:ln>
            <a:noFill/>
          </a:ln>
        </p:spPr>
      </p:pic>
      <p:pic>
        <p:nvPicPr>
          <p:cNvPr id="339" name="Google Shape;339;p28"/>
          <p:cNvPicPr preferRelativeResize="0"/>
          <p:nvPr/>
        </p:nvPicPr>
        <p:blipFill>
          <a:blip r:embed="rId4">
            <a:alphaModFix/>
          </a:blip>
          <a:stretch>
            <a:fillRect/>
          </a:stretch>
        </p:blipFill>
        <p:spPr>
          <a:xfrm>
            <a:off x="9970694" y="1485588"/>
            <a:ext cx="7454151" cy="70432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F0E"/>
        </a:solidFill>
      </p:bgPr>
    </p:bg>
    <p:spTree>
      <p:nvGrpSpPr>
        <p:cNvPr id="343" name="Shape 343"/>
        <p:cNvGrpSpPr/>
        <p:nvPr/>
      </p:nvGrpSpPr>
      <p:grpSpPr>
        <a:xfrm>
          <a:off x="0" y="0"/>
          <a:ext cx="0" cy="0"/>
          <a:chOff x="0" y="0"/>
          <a:chExt cx="0" cy="0"/>
        </a:xfrm>
      </p:grpSpPr>
      <p:grpSp>
        <p:nvGrpSpPr>
          <p:cNvPr id="344" name="Google Shape;344;p29"/>
          <p:cNvGrpSpPr/>
          <p:nvPr/>
        </p:nvGrpSpPr>
        <p:grpSpPr>
          <a:xfrm>
            <a:off x="912130" y="977462"/>
            <a:ext cx="596011" cy="508127"/>
            <a:chOff x="57404" y="63500"/>
            <a:chExt cx="596011" cy="508127"/>
          </a:xfrm>
        </p:grpSpPr>
        <p:sp>
          <p:nvSpPr>
            <p:cNvPr id="345" name="Google Shape;345;p29"/>
            <p:cNvSpPr/>
            <p:nvPr/>
          </p:nvSpPr>
          <p:spPr>
            <a:xfrm>
              <a:off x="61214" y="309880"/>
              <a:ext cx="248285" cy="248158"/>
            </a:xfrm>
            <a:custGeom>
              <a:rect b="b" l="l" r="r" t="t"/>
              <a:pathLst>
                <a:path extrusionOk="0" h="248158" w="248285">
                  <a:moveTo>
                    <a:pt x="15875" y="15748"/>
                  </a:moveTo>
                  <a:cubicBezTo>
                    <a:pt x="15875" y="15748"/>
                    <a:pt x="246761" y="0"/>
                    <a:pt x="248285" y="248158"/>
                  </a:cubicBezTo>
                  <a:cubicBezTo>
                    <a:pt x="0" y="246634"/>
                    <a:pt x="15875" y="15748"/>
                    <a:pt x="15875"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9"/>
            <p:cNvSpPr/>
            <p:nvPr/>
          </p:nvSpPr>
          <p:spPr>
            <a:xfrm>
              <a:off x="57404" y="311912"/>
              <a:ext cx="265684" cy="259715"/>
            </a:xfrm>
            <a:custGeom>
              <a:rect b="b" l="l" r="r" t="t"/>
              <a:pathLst>
                <a:path extrusionOk="0" h="259715" w="265684">
                  <a:moveTo>
                    <a:pt x="33020" y="26924"/>
                  </a:moveTo>
                  <a:cubicBezTo>
                    <a:pt x="85979" y="28067"/>
                    <a:pt x="230251" y="48260"/>
                    <a:pt x="238379" y="232283"/>
                  </a:cubicBezTo>
                  <a:cubicBezTo>
                    <a:pt x="172847" y="229362"/>
                    <a:pt x="121920" y="208915"/>
                    <a:pt x="86741" y="171196"/>
                  </a:cubicBezTo>
                  <a:cubicBezTo>
                    <a:pt x="40513" y="121539"/>
                    <a:pt x="33782" y="54229"/>
                    <a:pt x="33020" y="26924"/>
                  </a:cubicBezTo>
                  <a:close/>
                  <a:moveTo>
                    <a:pt x="27940" y="0"/>
                  </a:moveTo>
                  <a:cubicBezTo>
                    <a:pt x="22098" y="0"/>
                    <a:pt x="18796" y="254"/>
                    <a:pt x="18796" y="254"/>
                  </a:cubicBezTo>
                  <a:lnTo>
                    <a:pt x="7112" y="1143"/>
                  </a:lnTo>
                  <a:lnTo>
                    <a:pt x="6350" y="12827"/>
                  </a:lnTo>
                  <a:cubicBezTo>
                    <a:pt x="6096" y="17018"/>
                    <a:pt x="0" y="117221"/>
                    <a:pt x="66929" y="189357"/>
                  </a:cubicBezTo>
                  <a:cubicBezTo>
                    <a:pt x="109728" y="235458"/>
                    <a:pt x="171958" y="259080"/>
                    <a:pt x="252095" y="259588"/>
                  </a:cubicBezTo>
                  <a:lnTo>
                    <a:pt x="265684" y="259715"/>
                  </a:lnTo>
                  <a:lnTo>
                    <a:pt x="265557" y="246126"/>
                  </a:lnTo>
                  <a:cubicBezTo>
                    <a:pt x="264033" y="11938"/>
                    <a:pt x="67310" y="0"/>
                    <a:pt x="27940"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9"/>
            <p:cNvSpPr/>
            <p:nvPr/>
          </p:nvSpPr>
          <p:spPr>
            <a:xfrm>
              <a:off x="177800" y="81280"/>
              <a:ext cx="348742" cy="328676"/>
            </a:xfrm>
            <a:custGeom>
              <a:rect b="b" l="l" r="r" t="t"/>
              <a:pathLst>
                <a:path extrusionOk="0" h="328676" w="348742">
                  <a:moveTo>
                    <a:pt x="174371" y="0"/>
                  </a:moveTo>
                  <a:cubicBezTo>
                    <a:pt x="174371" y="0"/>
                    <a:pt x="348742" y="152019"/>
                    <a:pt x="174371" y="328676"/>
                  </a:cubicBezTo>
                  <a:cubicBezTo>
                    <a:pt x="0" y="152019"/>
                    <a:pt x="174371" y="0"/>
                    <a:pt x="174371"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9"/>
            <p:cNvSpPr/>
            <p:nvPr/>
          </p:nvSpPr>
          <p:spPr>
            <a:xfrm>
              <a:off x="259080" y="63500"/>
              <a:ext cx="186182" cy="365760"/>
            </a:xfrm>
            <a:custGeom>
              <a:rect b="b" l="l" r="r" t="t"/>
              <a:pathLst>
                <a:path extrusionOk="0" h="365760" w="186182">
                  <a:moveTo>
                    <a:pt x="93091" y="365633"/>
                  </a:moveTo>
                  <a:lnTo>
                    <a:pt x="83566" y="355981"/>
                  </a:lnTo>
                  <a:cubicBezTo>
                    <a:pt x="27305" y="298958"/>
                    <a:pt x="0" y="238252"/>
                    <a:pt x="2286" y="175387"/>
                  </a:cubicBezTo>
                  <a:cubicBezTo>
                    <a:pt x="5969" y="77089"/>
                    <a:pt x="81026" y="10414"/>
                    <a:pt x="84328" y="7620"/>
                  </a:cubicBezTo>
                  <a:lnTo>
                    <a:pt x="93091" y="0"/>
                  </a:lnTo>
                  <a:lnTo>
                    <a:pt x="101854" y="7747"/>
                  </a:lnTo>
                  <a:cubicBezTo>
                    <a:pt x="105029" y="10541"/>
                    <a:pt x="180213" y="77089"/>
                    <a:pt x="183896" y="175514"/>
                  </a:cubicBezTo>
                  <a:cubicBezTo>
                    <a:pt x="186182" y="238379"/>
                    <a:pt x="158877" y="299085"/>
                    <a:pt x="102616" y="356108"/>
                  </a:cubicBezTo>
                  <a:lnTo>
                    <a:pt x="93091" y="365760"/>
                  </a:lnTo>
                  <a:close/>
                  <a:moveTo>
                    <a:pt x="93091" y="36703"/>
                  </a:moveTo>
                  <a:cubicBezTo>
                    <a:pt x="74168" y="56642"/>
                    <a:pt x="31496" y="108966"/>
                    <a:pt x="29083" y="176657"/>
                  </a:cubicBezTo>
                  <a:cubicBezTo>
                    <a:pt x="27178" y="228092"/>
                    <a:pt x="48768" y="278638"/>
                    <a:pt x="93091" y="327025"/>
                  </a:cubicBezTo>
                  <a:cubicBezTo>
                    <a:pt x="137414" y="278638"/>
                    <a:pt x="158877" y="228092"/>
                    <a:pt x="157099" y="176657"/>
                  </a:cubicBezTo>
                  <a:cubicBezTo>
                    <a:pt x="154686" y="108966"/>
                    <a:pt x="112014" y="56642"/>
                    <a:pt x="93091" y="36703"/>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9"/>
            <p:cNvSpPr/>
            <p:nvPr/>
          </p:nvSpPr>
          <p:spPr>
            <a:xfrm>
              <a:off x="401193" y="309880"/>
              <a:ext cx="248285" cy="248158"/>
            </a:xfrm>
            <a:custGeom>
              <a:rect b="b" l="l" r="r" t="t"/>
              <a:pathLst>
                <a:path extrusionOk="0" h="248158" w="248285">
                  <a:moveTo>
                    <a:pt x="232410" y="15748"/>
                  </a:moveTo>
                  <a:cubicBezTo>
                    <a:pt x="232410" y="15748"/>
                    <a:pt x="1524" y="0"/>
                    <a:pt x="0" y="248158"/>
                  </a:cubicBezTo>
                  <a:cubicBezTo>
                    <a:pt x="248285" y="246634"/>
                    <a:pt x="232410" y="15748"/>
                    <a:pt x="232410"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9"/>
            <p:cNvSpPr/>
            <p:nvPr/>
          </p:nvSpPr>
          <p:spPr>
            <a:xfrm>
              <a:off x="387604" y="311912"/>
              <a:ext cx="265811" cy="259588"/>
            </a:xfrm>
            <a:custGeom>
              <a:rect b="b" l="l" r="r" t="t"/>
              <a:pathLst>
                <a:path extrusionOk="0" h="259588" w="265811">
                  <a:moveTo>
                    <a:pt x="0" y="259588"/>
                  </a:moveTo>
                  <a:lnTo>
                    <a:pt x="127" y="245999"/>
                  </a:lnTo>
                  <a:cubicBezTo>
                    <a:pt x="1651" y="11938"/>
                    <a:pt x="198374" y="0"/>
                    <a:pt x="237744" y="0"/>
                  </a:cubicBezTo>
                  <a:cubicBezTo>
                    <a:pt x="243586" y="0"/>
                    <a:pt x="246888" y="254"/>
                    <a:pt x="246888" y="254"/>
                  </a:cubicBezTo>
                  <a:lnTo>
                    <a:pt x="258572" y="1143"/>
                  </a:lnTo>
                  <a:lnTo>
                    <a:pt x="259461" y="12827"/>
                  </a:lnTo>
                  <a:cubicBezTo>
                    <a:pt x="259715" y="17018"/>
                    <a:pt x="265811" y="117221"/>
                    <a:pt x="198882" y="189357"/>
                  </a:cubicBezTo>
                  <a:cubicBezTo>
                    <a:pt x="156083" y="235458"/>
                    <a:pt x="93853" y="259080"/>
                    <a:pt x="13716" y="259588"/>
                  </a:cubicBezTo>
                  <a:lnTo>
                    <a:pt x="0" y="259588"/>
                  </a:lnTo>
                  <a:close/>
                  <a:moveTo>
                    <a:pt x="232664" y="26924"/>
                  </a:moveTo>
                  <a:cubicBezTo>
                    <a:pt x="179705" y="28067"/>
                    <a:pt x="35306" y="48260"/>
                    <a:pt x="27305" y="232283"/>
                  </a:cubicBezTo>
                  <a:cubicBezTo>
                    <a:pt x="92964" y="229362"/>
                    <a:pt x="144018" y="208788"/>
                    <a:pt x="179070" y="170942"/>
                  </a:cubicBezTo>
                  <a:cubicBezTo>
                    <a:pt x="225298" y="121158"/>
                    <a:pt x="232029" y="54102"/>
                    <a:pt x="232664" y="26797"/>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29"/>
          <p:cNvSpPr/>
          <p:nvPr/>
        </p:nvSpPr>
        <p:spPr>
          <a:xfrm>
            <a:off x="912400" y="975560"/>
            <a:ext cx="596265" cy="512064"/>
          </a:xfrm>
          <a:custGeom>
            <a:rect b="b" l="l" r="r" t="t"/>
            <a:pathLst>
              <a:path extrusionOk="0" h="512064" w="596265">
                <a:moveTo>
                  <a:pt x="0" y="512064"/>
                </a:moveTo>
                <a:lnTo>
                  <a:pt x="596265" y="512064"/>
                </a:lnTo>
                <a:lnTo>
                  <a:pt x="596265" y="0"/>
                </a:lnTo>
                <a:lnTo>
                  <a:pt x="0" y="0"/>
                </a:lnTo>
                <a:close/>
              </a:path>
            </a:pathLst>
          </a:custGeom>
          <a:solidFill>
            <a:srgbClr val="000000">
              <a:alpha val="0"/>
            </a:srgbClr>
          </a:solidFill>
          <a:ln>
            <a:noFill/>
          </a:ln>
        </p:spPr>
      </p:sp>
      <p:sp>
        <p:nvSpPr>
          <p:cNvPr id="352" name="Google Shape;352;p29"/>
          <p:cNvSpPr txBox="1"/>
          <p:nvPr/>
        </p:nvSpPr>
        <p:spPr>
          <a:xfrm>
            <a:off x="1657358" y="954538"/>
            <a:ext cx="6502800" cy="554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1"/>
              </a:buClr>
              <a:buSzPts val="4000"/>
              <a:buFont typeface="Arial"/>
              <a:buNone/>
            </a:pPr>
            <a:r>
              <a:rPr lang="en-US" sz="4000">
                <a:solidFill>
                  <a:srgbClr val="758C5D"/>
                </a:solidFill>
                <a:latin typeface="Times New Roman"/>
                <a:ea typeface="Times New Roman"/>
                <a:cs typeface="Times New Roman"/>
                <a:sym typeface="Times New Roman"/>
              </a:rPr>
              <a:t>Random Forest</a:t>
            </a:r>
            <a:endParaRPr/>
          </a:p>
        </p:txBody>
      </p:sp>
      <p:pic>
        <p:nvPicPr>
          <p:cNvPr id="353" name="Google Shape;353;p29"/>
          <p:cNvPicPr preferRelativeResize="0"/>
          <p:nvPr/>
        </p:nvPicPr>
        <p:blipFill>
          <a:blip r:embed="rId3">
            <a:alphaModFix/>
          </a:blip>
          <a:stretch>
            <a:fillRect/>
          </a:stretch>
        </p:blipFill>
        <p:spPr>
          <a:xfrm>
            <a:off x="8967450" y="2311887"/>
            <a:ext cx="9044575" cy="5371850"/>
          </a:xfrm>
          <a:prstGeom prst="rect">
            <a:avLst/>
          </a:prstGeom>
          <a:noFill/>
          <a:ln>
            <a:noFill/>
          </a:ln>
        </p:spPr>
      </p:pic>
      <p:pic>
        <p:nvPicPr>
          <p:cNvPr id="354" name="Google Shape;354;p29"/>
          <p:cNvPicPr preferRelativeResize="0"/>
          <p:nvPr/>
        </p:nvPicPr>
        <p:blipFill>
          <a:blip r:embed="rId4">
            <a:alphaModFix/>
          </a:blip>
          <a:stretch>
            <a:fillRect/>
          </a:stretch>
        </p:blipFill>
        <p:spPr>
          <a:xfrm>
            <a:off x="239250" y="2401025"/>
            <a:ext cx="7970700" cy="5193575"/>
          </a:xfrm>
          <a:prstGeom prst="rect">
            <a:avLst/>
          </a:prstGeom>
          <a:noFill/>
          <a:ln>
            <a:noFill/>
          </a:ln>
        </p:spPr>
      </p:pic>
      <p:sp>
        <p:nvSpPr>
          <p:cNvPr id="355" name="Google Shape;355;p29"/>
          <p:cNvSpPr txBox="1"/>
          <p:nvPr/>
        </p:nvSpPr>
        <p:spPr>
          <a:xfrm>
            <a:off x="700300" y="8512325"/>
            <a:ext cx="16659300" cy="121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Data setimizde id1 satırının x0 ve x1 değerleri için küçük bir değişiklik yapıyoruz.</a:t>
            </a:r>
            <a:endParaRPr sz="32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F0E"/>
        </a:solidFill>
      </p:bgPr>
    </p:bg>
    <p:spTree>
      <p:nvGrpSpPr>
        <p:cNvPr id="359" name="Shape 359"/>
        <p:cNvGrpSpPr/>
        <p:nvPr/>
      </p:nvGrpSpPr>
      <p:grpSpPr>
        <a:xfrm>
          <a:off x="0" y="0"/>
          <a:ext cx="0" cy="0"/>
          <a:chOff x="0" y="0"/>
          <a:chExt cx="0" cy="0"/>
        </a:xfrm>
      </p:grpSpPr>
      <p:grpSp>
        <p:nvGrpSpPr>
          <p:cNvPr id="360" name="Google Shape;360;p30"/>
          <p:cNvGrpSpPr/>
          <p:nvPr/>
        </p:nvGrpSpPr>
        <p:grpSpPr>
          <a:xfrm>
            <a:off x="912130" y="977462"/>
            <a:ext cx="596011" cy="508127"/>
            <a:chOff x="57404" y="63500"/>
            <a:chExt cx="596011" cy="508127"/>
          </a:xfrm>
        </p:grpSpPr>
        <p:sp>
          <p:nvSpPr>
            <p:cNvPr id="361" name="Google Shape;361;p30"/>
            <p:cNvSpPr/>
            <p:nvPr/>
          </p:nvSpPr>
          <p:spPr>
            <a:xfrm>
              <a:off x="61214" y="309880"/>
              <a:ext cx="248285" cy="248158"/>
            </a:xfrm>
            <a:custGeom>
              <a:rect b="b" l="l" r="r" t="t"/>
              <a:pathLst>
                <a:path extrusionOk="0" h="248158" w="248285">
                  <a:moveTo>
                    <a:pt x="15875" y="15748"/>
                  </a:moveTo>
                  <a:cubicBezTo>
                    <a:pt x="15875" y="15748"/>
                    <a:pt x="246761" y="0"/>
                    <a:pt x="248285" y="248158"/>
                  </a:cubicBezTo>
                  <a:cubicBezTo>
                    <a:pt x="0" y="246634"/>
                    <a:pt x="15875" y="15748"/>
                    <a:pt x="15875"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0"/>
            <p:cNvSpPr/>
            <p:nvPr/>
          </p:nvSpPr>
          <p:spPr>
            <a:xfrm>
              <a:off x="57404" y="311912"/>
              <a:ext cx="265684" cy="259715"/>
            </a:xfrm>
            <a:custGeom>
              <a:rect b="b" l="l" r="r" t="t"/>
              <a:pathLst>
                <a:path extrusionOk="0" h="259715" w="265684">
                  <a:moveTo>
                    <a:pt x="33020" y="26924"/>
                  </a:moveTo>
                  <a:cubicBezTo>
                    <a:pt x="85979" y="28067"/>
                    <a:pt x="230251" y="48260"/>
                    <a:pt x="238379" y="232283"/>
                  </a:cubicBezTo>
                  <a:cubicBezTo>
                    <a:pt x="172847" y="229362"/>
                    <a:pt x="121920" y="208915"/>
                    <a:pt x="86741" y="171196"/>
                  </a:cubicBezTo>
                  <a:cubicBezTo>
                    <a:pt x="40513" y="121539"/>
                    <a:pt x="33782" y="54229"/>
                    <a:pt x="33020" y="26924"/>
                  </a:cubicBezTo>
                  <a:close/>
                  <a:moveTo>
                    <a:pt x="27940" y="0"/>
                  </a:moveTo>
                  <a:cubicBezTo>
                    <a:pt x="22098" y="0"/>
                    <a:pt x="18796" y="254"/>
                    <a:pt x="18796" y="254"/>
                  </a:cubicBezTo>
                  <a:lnTo>
                    <a:pt x="7112" y="1143"/>
                  </a:lnTo>
                  <a:lnTo>
                    <a:pt x="6350" y="12827"/>
                  </a:lnTo>
                  <a:cubicBezTo>
                    <a:pt x="6096" y="17018"/>
                    <a:pt x="0" y="117221"/>
                    <a:pt x="66929" y="189357"/>
                  </a:cubicBezTo>
                  <a:cubicBezTo>
                    <a:pt x="109728" y="235458"/>
                    <a:pt x="171958" y="259080"/>
                    <a:pt x="252095" y="259588"/>
                  </a:cubicBezTo>
                  <a:lnTo>
                    <a:pt x="265684" y="259715"/>
                  </a:lnTo>
                  <a:lnTo>
                    <a:pt x="265557" y="246126"/>
                  </a:lnTo>
                  <a:cubicBezTo>
                    <a:pt x="264033" y="11938"/>
                    <a:pt x="67310" y="0"/>
                    <a:pt x="27940"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0"/>
            <p:cNvSpPr/>
            <p:nvPr/>
          </p:nvSpPr>
          <p:spPr>
            <a:xfrm>
              <a:off x="177800" y="81280"/>
              <a:ext cx="348742" cy="328676"/>
            </a:xfrm>
            <a:custGeom>
              <a:rect b="b" l="l" r="r" t="t"/>
              <a:pathLst>
                <a:path extrusionOk="0" h="328676" w="348742">
                  <a:moveTo>
                    <a:pt x="174371" y="0"/>
                  </a:moveTo>
                  <a:cubicBezTo>
                    <a:pt x="174371" y="0"/>
                    <a:pt x="348742" y="152019"/>
                    <a:pt x="174371" y="328676"/>
                  </a:cubicBezTo>
                  <a:cubicBezTo>
                    <a:pt x="0" y="152019"/>
                    <a:pt x="174371" y="0"/>
                    <a:pt x="174371"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0"/>
            <p:cNvSpPr/>
            <p:nvPr/>
          </p:nvSpPr>
          <p:spPr>
            <a:xfrm>
              <a:off x="259080" y="63500"/>
              <a:ext cx="186182" cy="365760"/>
            </a:xfrm>
            <a:custGeom>
              <a:rect b="b" l="l" r="r" t="t"/>
              <a:pathLst>
                <a:path extrusionOk="0" h="365760" w="186182">
                  <a:moveTo>
                    <a:pt x="93091" y="365633"/>
                  </a:moveTo>
                  <a:lnTo>
                    <a:pt x="83566" y="355981"/>
                  </a:lnTo>
                  <a:cubicBezTo>
                    <a:pt x="27305" y="298958"/>
                    <a:pt x="0" y="238252"/>
                    <a:pt x="2286" y="175387"/>
                  </a:cubicBezTo>
                  <a:cubicBezTo>
                    <a:pt x="5969" y="77089"/>
                    <a:pt x="81026" y="10414"/>
                    <a:pt x="84328" y="7620"/>
                  </a:cubicBezTo>
                  <a:lnTo>
                    <a:pt x="93091" y="0"/>
                  </a:lnTo>
                  <a:lnTo>
                    <a:pt x="101854" y="7747"/>
                  </a:lnTo>
                  <a:cubicBezTo>
                    <a:pt x="105029" y="10541"/>
                    <a:pt x="180213" y="77089"/>
                    <a:pt x="183896" y="175514"/>
                  </a:cubicBezTo>
                  <a:cubicBezTo>
                    <a:pt x="186182" y="238379"/>
                    <a:pt x="158877" y="299085"/>
                    <a:pt x="102616" y="356108"/>
                  </a:cubicBezTo>
                  <a:lnTo>
                    <a:pt x="93091" y="365760"/>
                  </a:lnTo>
                  <a:close/>
                  <a:moveTo>
                    <a:pt x="93091" y="36703"/>
                  </a:moveTo>
                  <a:cubicBezTo>
                    <a:pt x="74168" y="56642"/>
                    <a:pt x="31496" y="108966"/>
                    <a:pt x="29083" y="176657"/>
                  </a:cubicBezTo>
                  <a:cubicBezTo>
                    <a:pt x="27178" y="228092"/>
                    <a:pt x="48768" y="278638"/>
                    <a:pt x="93091" y="327025"/>
                  </a:cubicBezTo>
                  <a:cubicBezTo>
                    <a:pt x="137414" y="278638"/>
                    <a:pt x="158877" y="228092"/>
                    <a:pt x="157099" y="176657"/>
                  </a:cubicBezTo>
                  <a:cubicBezTo>
                    <a:pt x="154686" y="108966"/>
                    <a:pt x="112014" y="56642"/>
                    <a:pt x="93091" y="36703"/>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0"/>
            <p:cNvSpPr/>
            <p:nvPr/>
          </p:nvSpPr>
          <p:spPr>
            <a:xfrm>
              <a:off x="401193" y="309880"/>
              <a:ext cx="248285" cy="248158"/>
            </a:xfrm>
            <a:custGeom>
              <a:rect b="b" l="l" r="r" t="t"/>
              <a:pathLst>
                <a:path extrusionOk="0" h="248158" w="248285">
                  <a:moveTo>
                    <a:pt x="232410" y="15748"/>
                  </a:moveTo>
                  <a:cubicBezTo>
                    <a:pt x="232410" y="15748"/>
                    <a:pt x="1524" y="0"/>
                    <a:pt x="0" y="248158"/>
                  </a:cubicBezTo>
                  <a:cubicBezTo>
                    <a:pt x="248285" y="246634"/>
                    <a:pt x="232410" y="15748"/>
                    <a:pt x="232410"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0"/>
            <p:cNvSpPr/>
            <p:nvPr/>
          </p:nvSpPr>
          <p:spPr>
            <a:xfrm>
              <a:off x="387604" y="311912"/>
              <a:ext cx="265811" cy="259588"/>
            </a:xfrm>
            <a:custGeom>
              <a:rect b="b" l="l" r="r" t="t"/>
              <a:pathLst>
                <a:path extrusionOk="0" h="259588" w="265811">
                  <a:moveTo>
                    <a:pt x="0" y="259588"/>
                  </a:moveTo>
                  <a:lnTo>
                    <a:pt x="127" y="245999"/>
                  </a:lnTo>
                  <a:cubicBezTo>
                    <a:pt x="1651" y="11938"/>
                    <a:pt x="198374" y="0"/>
                    <a:pt x="237744" y="0"/>
                  </a:cubicBezTo>
                  <a:cubicBezTo>
                    <a:pt x="243586" y="0"/>
                    <a:pt x="246888" y="254"/>
                    <a:pt x="246888" y="254"/>
                  </a:cubicBezTo>
                  <a:lnTo>
                    <a:pt x="258572" y="1143"/>
                  </a:lnTo>
                  <a:lnTo>
                    <a:pt x="259461" y="12827"/>
                  </a:lnTo>
                  <a:cubicBezTo>
                    <a:pt x="259715" y="17018"/>
                    <a:pt x="265811" y="117221"/>
                    <a:pt x="198882" y="189357"/>
                  </a:cubicBezTo>
                  <a:cubicBezTo>
                    <a:pt x="156083" y="235458"/>
                    <a:pt x="93853" y="259080"/>
                    <a:pt x="13716" y="259588"/>
                  </a:cubicBezTo>
                  <a:lnTo>
                    <a:pt x="0" y="259588"/>
                  </a:lnTo>
                  <a:close/>
                  <a:moveTo>
                    <a:pt x="232664" y="26924"/>
                  </a:moveTo>
                  <a:cubicBezTo>
                    <a:pt x="179705" y="28067"/>
                    <a:pt x="35306" y="48260"/>
                    <a:pt x="27305" y="232283"/>
                  </a:cubicBezTo>
                  <a:cubicBezTo>
                    <a:pt x="92964" y="229362"/>
                    <a:pt x="144018" y="208788"/>
                    <a:pt x="179070" y="170942"/>
                  </a:cubicBezTo>
                  <a:cubicBezTo>
                    <a:pt x="225298" y="121158"/>
                    <a:pt x="232029" y="54102"/>
                    <a:pt x="232664" y="26797"/>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30"/>
          <p:cNvSpPr/>
          <p:nvPr/>
        </p:nvSpPr>
        <p:spPr>
          <a:xfrm>
            <a:off x="912400" y="975560"/>
            <a:ext cx="596265" cy="512064"/>
          </a:xfrm>
          <a:custGeom>
            <a:rect b="b" l="l" r="r" t="t"/>
            <a:pathLst>
              <a:path extrusionOk="0" h="512064" w="596265">
                <a:moveTo>
                  <a:pt x="0" y="512064"/>
                </a:moveTo>
                <a:lnTo>
                  <a:pt x="596265" y="512064"/>
                </a:lnTo>
                <a:lnTo>
                  <a:pt x="596265" y="0"/>
                </a:lnTo>
                <a:lnTo>
                  <a:pt x="0" y="0"/>
                </a:lnTo>
                <a:close/>
              </a:path>
            </a:pathLst>
          </a:custGeom>
          <a:solidFill>
            <a:srgbClr val="000000">
              <a:alpha val="0"/>
            </a:srgbClr>
          </a:solidFill>
          <a:ln>
            <a:noFill/>
          </a:ln>
        </p:spPr>
      </p:sp>
      <p:sp>
        <p:nvSpPr>
          <p:cNvPr id="368" name="Google Shape;368;p30"/>
          <p:cNvSpPr txBox="1"/>
          <p:nvPr/>
        </p:nvSpPr>
        <p:spPr>
          <a:xfrm>
            <a:off x="1657358" y="954538"/>
            <a:ext cx="6502800" cy="554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1"/>
              </a:buClr>
              <a:buSzPts val="4000"/>
              <a:buFont typeface="Arial"/>
              <a:buNone/>
            </a:pPr>
            <a:r>
              <a:rPr lang="en-US" sz="4000">
                <a:solidFill>
                  <a:srgbClr val="758C5D"/>
                </a:solidFill>
                <a:latin typeface="Times New Roman"/>
                <a:ea typeface="Times New Roman"/>
                <a:cs typeface="Times New Roman"/>
                <a:sym typeface="Times New Roman"/>
              </a:rPr>
              <a:t>Random Forest</a:t>
            </a:r>
            <a:endParaRPr/>
          </a:p>
        </p:txBody>
      </p:sp>
      <p:pic>
        <p:nvPicPr>
          <p:cNvPr id="369" name="Google Shape;369;p30"/>
          <p:cNvPicPr preferRelativeResize="0"/>
          <p:nvPr/>
        </p:nvPicPr>
        <p:blipFill>
          <a:blip r:embed="rId3">
            <a:alphaModFix/>
          </a:blip>
          <a:stretch>
            <a:fillRect/>
          </a:stretch>
        </p:blipFill>
        <p:spPr>
          <a:xfrm>
            <a:off x="651125" y="1856776"/>
            <a:ext cx="8225100" cy="6633800"/>
          </a:xfrm>
          <a:prstGeom prst="rect">
            <a:avLst/>
          </a:prstGeom>
          <a:noFill/>
          <a:ln>
            <a:noFill/>
          </a:ln>
        </p:spPr>
      </p:pic>
      <p:pic>
        <p:nvPicPr>
          <p:cNvPr id="370" name="Google Shape;370;p30"/>
          <p:cNvPicPr preferRelativeResize="0"/>
          <p:nvPr/>
        </p:nvPicPr>
        <p:blipFill>
          <a:blip r:embed="rId4">
            <a:alphaModFix/>
          </a:blip>
          <a:stretch>
            <a:fillRect/>
          </a:stretch>
        </p:blipFill>
        <p:spPr>
          <a:xfrm>
            <a:off x="9669700" y="1856775"/>
            <a:ext cx="7605800" cy="6633800"/>
          </a:xfrm>
          <a:prstGeom prst="rect">
            <a:avLst/>
          </a:prstGeom>
          <a:noFill/>
          <a:ln>
            <a:noFill/>
          </a:ln>
        </p:spPr>
      </p:pic>
      <p:sp>
        <p:nvSpPr>
          <p:cNvPr id="371" name="Google Shape;371;p30"/>
          <p:cNvSpPr txBox="1"/>
          <p:nvPr/>
        </p:nvSpPr>
        <p:spPr>
          <a:xfrm>
            <a:off x="1303875" y="8960375"/>
            <a:ext cx="15316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Bu bize gösteriyor ki karar ağaçları eğitildikleri veri seti için aşırı hassaslar. Bu genelleme için sıkıntı olabilir.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F0E"/>
        </a:solidFill>
      </p:bgPr>
    </p:bg>
    <p:spTree>
      <p:nvGrpSpPr>
        <p:cNvPr id="375" name="Shape 375"/>
        <p:cNvGrpSpPr/>
        <p:nvPr/>
      </p:nvGrpSpPr>
      <p:grpSpPr>
        <a:xfrm>
          <a:off x="0" y="0"/>
          <a:ext cx="0" cy="0"/>
          <a:chOff x="0" y="0"/>
          <a:chExt cx="0" cy="0"/>
        </a:xfrm>
      </p:grpSpPr>
      <p:grpSp>
        <p:nvGrpSpPr>
          <p:cNvPr id="376" name="Google Shape;376;p31"/>
          <p:cNvGrpSpPr/>
          <p:nvPr/>
        </p:nvGrpSpPr>
        <p:grpSpPr>
          <a:xfrm>
            <a:off x="912130" y="977462"/>
            <a:ext cx="596011" cy="508127"/>
            <a:chOff x="57404" y="63500"/>
            <a:chExt cx="596011" cy="508127"/>
          </a:xfrm>
        </p:grpSpPr>
        <p:sp>
          <p:nvSpPr>
            <p:cNvPr id="377" name="Google Shape;377;p31"/>
            <p:cNvSpPr/>
            <p:nvPr/>
          </p:nvSpPr>
          <p:spPr>
            <a:xfrm>
              <a:off x="61214" y="309880"/>
              <a:ext cx="248285" cy="248158"/>
            </a:xfrm>
            <a:custGeom>
              <a:rect b="b" l="l" r="r" t="t"/>
              <a:pathLst>
                <a:path extrusionOk="0" h="248158" w="248285">
                  <a:moveTo>
                    <a:pt x="15875" y="15748"/>
                  </a:moveTo>
                  <a:cubicBezTo>
                    <a:pt x="15875" y="15748"/>
                    <a:pt x="246761" y="0"/>
                    <a:pt x="248285" y="248158"/>
                  </a:cubicBezTo>
                  <a:cubicBezTo>
                    <a:pt x="0" y="246634"/>
                    <a:pt x="15875" y="15748"/>
                    <a:pt x="15875"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p:nvPr/>
          </p:nvSpPr>
          <p:spPr>
            <a:xfrm>
              <a:off x="57404" y="311912"/>
              <a:ext cx="265684" cy="259715"/>
            </a:xfrm>
            <a:custGeom>
              <a:rect b="b" l="l" r="r" t="t"/>
              <a:pathLst>
                <a:path extrusionOk="0" h="259715" w="265684">
                  <a:moveTo>
                    <a:pt x="33020" y="26924"/>
                  </a:moveTo>
                  <a:cubicBezTo>
                    <a:pt x="85979" y="28067"/>
                    <a:pt x="230251" y="48260"/>
                    <a:pt x="238379" y="232283"/>
                  </a:cubicBezTo>
                  <a:cubicBezTo>
                    <a:pt x="172847" y="229362"/>
                    <a:pt x="121920" y="208915"/>
                    <a:pt x="86741" y="171196"/>
                  </a:cubicBezTo>
                  <a:cubicBezTo>
                    <a:pt x="40513" y="121539"/>
                    <a:pt x="33782" y="54229"/>
                    <a:pt x="33020" y="26924"/>
                  </a:cubicBezTo>
                  <a:close/>
                  <a:moveTo>
                    <a:pt x="27940" y="0"/>
                  </a:moveTo>
                  <a:cubicBezTo>
                    <a:pt x="22098" y="0"/>
                    <a:pt x="18796" y="254"/>
                    <a:pt x="18796" y="254"/>
                  </a:cubicBezTo>
                  <a:lnTo>
                    <a:pt x="7112" y="1143"/>
                  </a:lnTo>
                  <a:lnTo>
                    <a:pt x="6350" y="12827"/>
                  </a:lnTo>
                  <a:cubicBezTo>
                    <a:pt x="6096" y="17018"/>
                    <a:pt x="0" y="117221"/>
                    <a:pt x="66929" y="189357"/>
                  </a:cubicBezTo>
                  <a:cubicBezTo>
                    <a:pt x="109728" y="235458"/>
                    <a:pt x="171958" y="259080"/>
                    <a:pt x="252095" y="259588"/>
                  </a:cubicBezTo>
                  <a:lnTo>
                    <a:pt x="265684" y="259715"/>
                  </a:lnTo>
                  <a:lnTo>
                    <a:pt x="265557" y="246126"/>
                  </a:lnTo>
                  <a:cubicBezTo>
                    <a:pt x="264033" y="11938"/>
                    <a:pt x="67310" y="0"/>
                    <a:pt x="27940"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177800" y="81280"/>
              <a:ext cx="348742" cy="328676"/>
            </a:xfrm>
            <a:custGeom>
              <a:rect b="b" l="l" r="r" t="t"/>
              <a:pathLst>
                <a:path extrusionOk="0" h="328676" w="348742">
                  <a:moveTo>
                    <a:pt x="174371" y="0"/>
                  </a:moveTo>
                  <a:cubicBezTo>
                    <a:pt x="174371" y="0"/>
                    <a:pt x="348742" y="152019"/>
                    <a:pt x="174371" y="328676"/>
                  </a:cubicBezTo>
                  <a:cubicBezTo>
                    <a:pt x="0" y="152019"/>
                    <a:pt x="174371" y="0"/>
                    <a:pt x="174371"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1"/>
            <p:cNvSpPr/>
            <p:nvPr/>
          </p:nvSpPr>
          <p:spPr>
            <a:xfrm>
              <a:off x="259080" y="63500"/>
              <a:ext cx="186182" cy="365760"/>
            </a:xfrm>
            <a:custGeom>
              <a:rect b="b" l="l" r="r" t="t"/>
              <a:pathLst>
                <a:path extrusionOk="0" h="365760" w="186182">
                  <a:moveTo>
                    <a:pt x="93091" y="365633"/>
                  </a:moveTo>
                  <a:lnTo>
                    <a:pt x="83566" y="355981"/>
                  </a:lnTo>
                  <a:cubicBezTo>
                    <a:pt x="27305" y="298958"/>
                    <a:pt x="0" y="238252"/>
                    <a:pt x="2286" y="175387"/>
                  </a:cubicBezTo>
                  <a:cubicBezTo>
                    <a:pt x="5969" y="77089"/>
                    <a:pt x="81026" y="10414"/>
                    <a:pt x="84328" y="7620"/>
                  </a:cubicBezTo>
                  <a:lnTo>
                    <a:pt x="93091" y="0"/>
                  </a:lnTo>
                  <a:lnTo>
                    <a:pt x="101854" y="7747"/>
                  </a:lnTo>
                  <a:cubicBezTo>
                    <a:pt x="105029" y="10541"/>
                    <a:pt x="180213" y="77089"/>
                    <a:pt x="183896" y="175514"/>
                  </a:cubicBezTo>
                  <a:cubicBezTo>
                    <a:pt x="186182" y="238379"/>
                    <a:pt x="158877" y="299085"/>
                    <a:pt x="102616" y="356108"/>
                  </a:cubicBezTo>
                  <a:lnTo>
                    <a:pt x="93091" y="365760"/>
                  </a:lnTo>
                  <a:close/>
                  <a:moveTo>
                    <a:pt x="93091" y="36703"/>
                  </a:moveTo>
                  <a:cubicBezTo>
                    <a:pt x="74168" y="56642"/>
                    <a:pt x="31496" y="108966"/>
                    <a:pt x="29083" y="176657"/>
                  </a:cubicBezTo>
                  <a:cubicBezTo>
                    <a:pt x="27178" y="228092"/>
                    <a:pt x="48768" y="278638"/>
                    <a:pt x="93091" y="327025"/>
                  </a:cubicBezTo>
                  <a:cubicBezTo>
                    <a:pt x="137414" y="278638"/>
                    <a:pt x="158877" y="228092"/>
                    <a:pt x="157099" y="176657"/>
                  </a:cubicBezTo>
                  <a:cubicBezTo>
                    <a:pt x="154686" y="108966"/>
                    <a:pt x="112014" y="56642"/>
                    <a:pt x="93091" y="36703"/>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p:nvPr/>
          </p:nvSpPr>
          <p:spPr>
            <a:xfrm>
              <a:off x="401193" y="309880"/>
              <a:ext cx="248285" cy="248158"/>
            </a:xfrm>
            <a:custGeom>
              <a:rect b="b" l="l" r="r" t="t"/>
              <a:pathLst>
                <a:path extrusionOk="0" h="248158" w="248285">
                  <a:moveTo>
                    <a:pt x="232410" y="15748"/>
                  </a:moveTo>
                  <a:cubicBezTo>
                    <a:pt x="232410" y="15748"/>
                    <a:pt x="1524" y="0"/>
                    <a:pt x="0" y="248158"/>
                  </a:cubicBezTo>
                  <a:cubicBezTo>
                    <a:pt x="248285" y="246634"/>
                    <a:pt x="232410" y="15748"/>
                    <a:pt x="232410"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a:off x="387604" y="311912"/>
              <a:ext cx="265811" cy="259588"/>
            </a:xfrm>
            <a:custGeom>
              <a:rect b="b" l="l" r="r" t="t"/>
              <a:pathLst>
                <a:path extrusionOk="0" h="259588" w="265811">
                  <a:moveTo>
                    <a:pt x="0" y="259588"/>
                  </a:moveTo>
                  <a:lnTo>
                    <a:pt x="127" y="245999"/>
                  </a:lnTo>
                  <a:cubicBezTo>
                    <a:pt x="1651" y="11938"/>
                    <a:pt x="198374" y="0"/>
                    <a:pt x="237744" y="0"/>
                  </a:cubicBezTo>
                  <a:cubicBezTo>
                    <a:pt x="243586" y="0"/>
                    <a:pt x="246888" y="254"/>
                    <a:pt x="246888" y="254"/>
                  </a:cubicBezTo>
                  <a:lnTo>
                    <a:pt x="258572" y="1143"/>
                  </a:lnTo>
                  <a:lnTo>
                    <a:pt x="259461" y="12827"/>
                  </a:lnTo>
                  <a:cubicBezTo>
                    <a:pt x="259715" y="17018"/>
                    <a:pt x="265811" y="117221"/>
                    <a:pt x="198882" y="189357"/>
                  </a:cubicBezTo>
                  <a:cubicBezTo>
                    <a:pt x="156083" y="235458"/>
                    <a:pt x="93853" y="259080"/>
                    <a:pt x="13716" y="259588"/>
                  </a:cubicBezTo>
                  <a:lnTo>
                    <a:pt x="0" y="259588"/>
                  </a:lnTo>
                  <a:close/>
                  <a:moveTo>
                    <a:pt x="232664" y="26924"/>
                  </a:moveTo>
                  <a:cubicBezTo>
                    <a:pt x="179705" y="28067"/>
                    <a:pt x="35306" y="48260"/>
                    <a:pt x="27305" y="232283"/>
                  </a:cubicBezTo>
                  <a:cubicBezTo>
                    <a:pt x="92964" y="229362"/>
                    <a:pt x="144018" y="208788"/>
                    <a:pt x="179070" y="170942"/>
                  </a:cubicBezTo>
                  <a:cubicBezTo>
                    <a:pt x="225298" y="121158"/>
                    <a:pt x="232029" y="54102"/>
                    <a:pt x="232664" y="26797"/>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31"/>
          <p:cNvSpPr/>
          <p:nvPr/>
        </p:nvSpPr>
        <p:spPr>
          <a:xfrm>
            <a:off x="912400" y="975560"/>
            <a:ext cx="596265" cy="512064"/>
          </a:xfrm>
          <a:custGeom>
            <a:rect b="b" l="l" r="r" t="t"/>
            <a:pathLst>
              <a:path extrusionOk="0" h="512064" w="596265">
                <a:moveTo>
                  <a:pt x="0" y="512064"/>
                </a:moveTo>
                <a:lnTo>
                  <a:pt x="596265" y="512064"/>
                </a:lnTo>
                <a:lnTo>
                  <a:pt x="596265" y="0"/>
                </a:lnTo>
                <a:lnTo>
                  <a:pt x="0" y="0"/>
                </a:lnTo>
                <a:close/>
              </a:path>
            </a:pathLst>
          </a:custGeom>
          <a:solidFill>
            <a:srgbClr val="000000">
              <a:alpha val="0"/>
            </a:srgbClr>
          </a:solidFill>
          <a:ln>
            <a:noFill/>
          </a:ln>
        </p:spPr>
      </p:sp>
      <p:sp>
        <p:nvSpPr>
          <p:cNvPr id="384" name="Google Shape;384;p31"/>
          <p:cNvSpPr txBox="1"/>
          <p:nvPr/>
        </p:nvSpPr>
        <p:spPr>
          <a:xfrm>
            <a:off x="1657358" y="954538"/>
            <a:ext cx="6502800" cy="554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1"/>
              </a:buClr>
              <a:buSzPts val="4000"/>
              <a:buFont typeface="Arial"/>
              <a:buNone/>
            </a:pPr>
            <a:r>
              <a:rPr lang="en-US" sz="4000">
                <a:solidFill>
                  <a:srgbClr val="758C5D"/>
                </a:solidFill>
                <a:latin typeface="Times New Roman"/>
                <a:ea typeface="Times New Roman"/>
                <a:cs typeface="Times New Roman"/>
                <a:sym typeface="Times New Roman"/>
              </a:rPr>
              <a:t>Random Forest</a:t>
            </a:r>
            <a:endParaRPr/>
          </a:p>
        </p:txBody>
      </p:sp>
      <p:pic>
        <p:nvPicPr>
          <p:cNvPr id="385" name="Google Shape;385;p31"/>
          <p:cNvPicPr preferRelativeResize="0"/>
          <p:nvPr/>
        </p:nvPicPr>
        <p:blipFill>
          <a:blip r:embed="rId3">
            <a:alphaModFix/>
          </a:blip>
          <a:stretch>
            <a:fillRect/>
          </a:stretch>
        </p:blipFill>
        <p:spPr>
          <a:xfrm>
            <a:off x="7153975" y="1595650"/>
            <a:ext cx="10248026" cy="7699625"/>
          </a:xfrm>
          <a:prstGeom prst="rect">
            <a:avLst/>
          </a:prstGeom>
          <a:noFill/>
          <a:ln>
            <a:noFill/>
          </a:ln>
        </p:spPr>
      </p:pic>
      <p:pic>
        <p:nvPicPr>
          <p:cNvPr id="386" name="Google Shape;386;p31"/>
          <p:cNvPicPr preferRelativeResize="0"/>
          <p:nvPr/>
        </p:nvPicPr>
        <p:blipFill>
          <a:blip r:embed="rId4">
            <a:alphaModFix/>
          </a:blip>
          <a:stretch>
            <a:fillRect/>
          </a:stretch>
        </p:blipFill>
        <p:spPr>
          <a:xfrm>
            <a:off x="609125" y="6256088"/>
            <a:ext cx="5867400" cy="2828925"/>
          </a:xfrm>
          <a:prstGeom prst="rect">
            <a:avLst/>
          </a:prstGeom>
          <a:noFill/>
          <a:ln>
            <a:noFill/>
          </a:ln>
        </p:spPr>
      </p:pic>
      <p:pic>
        <p:nvPicPr>
          <p:cNvPr id="387" name="Google Shape;387;p31"/>
          <p:cNvPicPr preferRelativeResize="0"/>
          <p:nvPr/>
        </p:nvPicPr>
        <p:blipFill>
          <a:blip r:embed="rId5">
            <a:alphaModFix/>
          </a:blip>
          <a:stretch>
            <a:fillRect/>
          </a:stretch>
        </p:blipFill>
        <p:spPr>
          <a:xfrm>
            <a:off x="435000" y="1884501"/>
            <a:ext cx="6502800" cy="399575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4"/>
          <p:cNvSpPr/>
          <p:nvPr/>
        </p:nvSpPr>
        <p:spPr>
          <a:xfrm>
            <a:off x="0" y="0"/>
            <a:ext cx="3722364" cy="10287000"/>
          </a:xfrm>
          <a:custGeom>
            <a:rect b="b" l="l" r="r" t="t"/>
            <a:pathLst>
              <a:path extrusionOk="0" h="10287000" w="3722370">
                <a:moveTo>
                  <a:pt x="0" y="0"/>
                </a:moveTo>
                <a:lnTo>
                  <a:pt x="0" y="10287000"/>
                </a:lnTo>
                <a:lnTo>
                  <a:pt x="3722370" y="10287000"/>
                </a:lnTo>
                <a:lnTo>
                  <a:pt x="3722370" y="0"/>
                </a:lnTo>
                <a:close/>
              </a:path>
            </a:pathLst>
          </a:custGeom>
          <a:solidFill>
            <a:srgbClr val="262F0E"/>
          </a:solidFill>
          <a:ln>
            <a:noFill/>
          </a:ln>
        </p:spPr>
      </p:sp>
      <p:sp>
        <p:nvSpPr>
          <p:cNvPr id="115" name="Google Shape;115;p14"/>
          <p:cNvSpPr/>
          <p:nvPr/>
        </p:nvSpPr>
        <p:spPr>
          <a:xfrm>
            <a:off x="815864" y="2183159"/>
            <a:ext cx="7380303" cy="6540875"/>
          </a:xfrm>
          <a:custGeom>
            <a:rect b="b" l="l" r="r" t="t"/>
            <a:pathLst>
              <a:path extrusionOk="0" h="6540875" w="7380303">
                <a:moveTo>
                  <a:pt x="0" y="0"/>
                </a:moveTo>
                <a:lnTo>
                  <a:pt x="7380303" y="0"/>
                </a:lnTo>
                <a:lnTo>
                  <a:pt x="7380303" y="6540874"/>
                </a:lnTo>
                <a:lnTo>
                  <a:pt x="0" y="6540874"/>
                </a:lnTo>
                <a:lnTo>
                  <a:pt x="0" y="0"/>
                </a:lnTo>
                <a:close/>
              </a:path>
            </a:pathLst>
          </a:custGeom>
          <a:blipFill rotWithShape="1">
            <a:blip r:embed="rId3">
              <a:alphaModFix/>
            </a:blip>
            <a:stretch>
              <a:fillRect b="0" l="-12082" r="-12196" t="0"/>
            </a:stretch>
          </a:blipFill>
          <a:ln>
            <a:noFill/>
          </a:ln>
        </p:spPr>
      </p:sp>
      <p:sp>
        <p:nvSpPr>
          <p:cNvPr id="116" name="Google Shape;116;p14"/>
          <p:cNvSpPr/>
          <p:nvPr/>
        </p:nvSpPr>
        <p:spPr>
          <a:xfrm>
            <a:off x="-63503" y="-63503"/>
            <a:ext cx="9656997" cy="10413997"/>
          </a:xfrm>
          <a:custGeom>
            <a:rect b="b" l="l" r="r" t="t"/>
            <a:pathLst>
              <a:path extrusionOk="0" h="10413997" w="9656997">
                <a:moveTo>
                  <a:pt x="0" y="0"/>
                </a:moveTo>
                <a:lnTo>
                  <a:pt x="9656997" y="0"/>
                </a:lnTo>
                <a:lnTo>
                  <a:pt x="9656997" y="10413997"/>
                </a:lnTo>
                <a:lnTo>
                  <a:pt x="0" y="10413997"/>
                </a:lnTo>
                <a:lnTo>
                  <a:pt x="0" y="0"/>
                </a:lnTo>
                <a:close/>
              </a:path>
            </a:pathLst>
          </a:custGeom>
          <a:blipFill rotWithShape="1">
            <a:blip r:embed="rId4">
              <a:alphaModFix/>
            </a:blip>
            <a:stretch>
              <a:fillRect b="0" l="0" r="0" t="0"/>
            </a:stretch>
          </a:blipFill>
          <a:ln>
            <a:noFill/>
          </a:ln>
        </p:spPr>
      </p:sp>
      <p:grpSp>
        <p:nvGrpSpPr>
          <p:cNvPr id="117" name="Google Shape;117;p14"/>
          <p:cNvGrpSpPr/>
          <p:nvPr/>
        </p:nvGrpSpPr>
        <p:grpSpPr>
          <a:xfrm>
            <a:off x="16340115" y="423793"/>
            <a:ext cx="1838318" cy="2127754"/>
            <a:chOff x="63500" y="63500"/>
            <a:chExt cx="1838325" cy="2127758"/>
          </a:xfrm>
        </p:grpSpPr>
        <p:sp>
          <p:nvSpPr>
            <p:cNvPr id="118" name="Google Shape;118;p14"/>
            <p:cNvSpPr/>
            <p:nvPr/>
          </p:nvSpPr>
          <p:spPr>
            <a:xfrm>
              <a:off x="131572" y="372110"/>
              <a:ext cx="1503807" cy="1502791"/>
            </a:xfrm>
            <a:custGeom>
              <a:rect b="b" l="l" r="r" t="t"/>
              <a:pathLst>
                <a:path extrusionOk="0" h="1502791" w="1503807">
                  <a:moveTo>
                    <a:pt x="454152" y="508"/>
                  </a:moveTo>
                  <a:cubicBezTo>
                    <a:pt x="445897" y="508"/>
                    <a:pt x="437261" y="1524"/>
                    <a:pt x="428117" y="3683"/>
                  </a:cubicBezTo>
                  <a:cubicBezTo>
                    <a:pt x="392049" y="12573"/>
                    <a:pt x="370586" y="37846"/>
                    <a:pt x="359156" y="70231"/>
                  </a:cubicBezTo>
                  <a:cubicBezTo>
                    <a:pt x="347980" y="101473"/>
                    <a:pt x="341884" y="133731"/>
                    <a:pt x="340868" y="166878"/>
                  </a:cubicBezTo>
                  <a:cubicBezTo>
                    <a:pt x="339852" y="200025"/>
                    <a:pt x="344170" y="232537"/>
                    <a:pt x="353695" y="264414"/>
                  </a:cubicBezTo>
                  <a:lnTo>
                    <a:pt x="362077" y="293370"/>
                  </a:lnTo>
                  <a:cubicBezTo>
                    <a:pt x="359029" y="294767"/>
                    <a:pt x="356235" y="295275"/>
                    <a:pt x="353695" y="295275"/>
                  </a:cubicBezTo>
                  <a:cubicBezTo>
                    <a:pt x="347345" y="295275"/>
                    <a:pt x="342011" y="291973"/>
                    <a:pt x="336550" y="289179"/>
                  </a:cubicBezTo>
                  <a:cubicBezTo>
                    <a:pt x="311150" y="275971"/>
                    <a:pt x="286004" y="262636"/>
                    <a:pt x="260223" y="250317"/>
                  </a:cubicBezTo>
                  <a:cubicBezTo>
                    <a:pt x="253111" y="246380"/>
                    <a:pt x="247777" y="240919"/>
                    <a:pt x="244221" y="233680"/>
                  </a:cubicBezTo>
                  <a:cubicBezTo>
                    <a:pt x="207264" y="174752"/>
                    <a:pt x="153416" y="148463"/>
                    <a:pt x="86360" y="148463"/>
                  </a:cubicBezTo>
                  <a:cubicBezTo>
                    <a:pt x="83439" y="148463"/>
                    <a:pt x="80391" y="148463"/>
                    <a:pt x="77343" y="148590"/>
                  </a:cubicBezTo>
                  <a:cubicBezTo>
                    <a:pt x="62611" y="149352"/>
                    <a:pt x="49022" y="153543"/>
                    <a:pt x="36322" y="161163"/>
                  </a:cubicBezTo>
                  <a:cubicBezTo>
                    <a:pt x="7112" y="177419"/>
                    <a:pt x="0" y="205232"/>
                    <a:pt x="18923" y="233680"/>
                  </a:cubicBezTo>
                  <a:cubicBezTo>
                    <a:pt x="34036" y="255905"/>
                    <a:pt x="54102" y="272161"/>
                    <a:pt x="78994" y="282448"/>
                  </a:cubicBezTo>
                  <a:cubicBezTo>
                    <a:pt x="95504" y="290449"/>
                    <a:pt x="113030" y="295656"/>
                    <a:pt x="131191" y="298069"/>
                  </a:cubicBezTo>
                  <a:cubicBezTo>
                    <a:pt x="138557" y="299085"/>
                    <a:pt x="145796" y="299466"/>
                    <a:pt x="153162" y="299466"/>
                  </a:cubicBezTo>
                  <a:cubicBezTo>
                    <a:pt x="164084" y="299466"/>
                    <a:pt x="174879" y="298450"/>
                    <a:pt x="185674" y="296291"/>
                  </a:cubicBezTo>
                  <a:cubicBezTo>
                    <a:pt x="204089" y="292100"/>
                    <a:pt x="223139" y="291465"/>
                    <a:pt x="241300" y="284226"/>
                  </a:cubicBezTo>
                  <a:cubicBezTo>
                    <a:pt x="245364" y="282448"/>
                    <a:pt x="249555" y="281305"/>
                    <a:pt x="254000" y="280797"/>
                  </a:cubicBezTo>
                  <a:cubicBezTo>
                    <a:pt x="255651" y="280543"/>
                    <a:pt x="257302" y="280543"/>
                    <a:pt x="259080" y="280543"/>
                  </a:cubicBezTo>
                  <a:cubicBezTo>
                    <a:pt x="261747" y="280543"/>
                    <a:pt x="264414" y="280797"/>
                    <a:pt x="267081" y="281305"/>
                  </a:cubicBezTo>
                  <a:cubicBezTo>
                    <a:pt x="271399" y="282067"/>
                    <a:pt x="275590" y="283591"/>
                    <a:pt x="279527" y="285623"/>
                  </a:cubicBezTo>
                  <a:cubicBezTo>
                    <a:pt x="283464" y="287655"/>
                    <a:pt x="287020" y="290195"/>
                    <a:pt x="290068" y="293370"/>
                  </a:cubicBezTo>
                  <a:cubicBezTo>
                    <a:pt x="287909" y="298069"/>
                    <a:pt x="284226" y="298704"/>
                    <a:pt x="280543" y="298704"/>
                  </a:cubicBezTo>
                  <a:cubicBezTo>
                    <a:pt x="279019" y="298704"/>
                    <a:pt x="277495" y="298577"/>
                    <a:pt x="276098" y="298577"/>
                  </a:cubicBezTo>
                  <a:cubicBezTo>
                    <a:pt x="275336" y="298577"/>
                    <a:pt x="274574" y="298577"/>
                    <a:pt x="273812" y="298704"/>
                  </a:cubicBezTo>
                  <a:cubicBezTo>
                    <a:pt x="226822" y="304292"/>
                    <a:pt x="182118" y="317246"/>
                    <a:pt x="139573" y="337820"/>
                  </a:cubicBezTo>
                  <a:cubicBezTo>
                    <a:pt x="115316" y="349885"/>
                    <a:pt x="94615" y="366522"/>
                    <a:pt x="77470" y="387604"/>
                  </a:cubicBezTo>
                  <a:cubicBezTo>
                    <a:pt x="53086" y="416814"/>
                    <a:pt x="62992" y="457454"/>
                    <a:pt x="80899" y="477012"/>
                  </a:cubicBezTo>
                  <a:cubicBezTo>
                    <a:pt x="92456" y="490347"/>
                    <a:pt x="106299" y="500888"/>
                    <a:pt x="122428" y="508254"/>
                  </a:cubicBezTo>
                  <a:cubicBezTo>
                    <a:pt x="138557" y="515620"/>
                    <a:pt x="155448" y="519557"/>
                    <a:pt x="173101" y="519684"/>
                  </a:cubicBezTo>
                  <a:cubicBezTo>
                    <a:pt x="176657" y="519811"/>
                    <a:pt x="180213" y="519938"/>
                    <a:pt x="183769" y="519938"/>
                  </a:cubicBezTo>
                  <a:cubicBezTo>
                    <a:pt x="201041" y="519938"/>
                    <a:pt x="218186" y="518414"/>
                    <a:pt x="235204" y="515239"/>
                  </a:cubicBezTo>
                  <a:cubicBezTo>
                    <a:pt x="255778" y="511429"/>
                    <a:pt x="275590" y="505460"/>
                    <a:pt x="294894" y="497205"/>
                  </a:cubicBezTo>
                  <a:cubicBezTo>
                    <a:pt x="314198" y="488950"/>
                    <a:pt x="332232" y="478790"/>
                    <a:pt x="349123" y="466598"/>
                  </a:cubicBezTo>
                  <a:cubicBezTo>
                    <a:pt x="366014" y="454406"/>
                    <a:pt x="381508" y="440436"/>
                    <a:pt x="395351" y="424815"/>
                  </a:cubicBezTo>
                  <a:cubicBezTo>
                    <a:pt x="406654" y="412623"/>
                    <a:pt x="416941" y="399415"/>
                    <a:pt x="427609" y="386842"/>
                  </a:cubicBezTo>
                  <a:cubicBezTo>
                    <a:pt x="430784" y="383032"/>
                    <a:pt x="433832" y="380238"/>
                    <a:pt x="437896" y="380238"/>
                  </a:cubicBezTo>
                  <a:cubicBezTo>
                    <a:pt x="440055" y="380238"/>
                    <a:pt x="442468" y="381000"/>
                    <a:pt x="445516" y="382905"/>
                  </a:cubicBezTo>
                  <a:cubicBezTo>
                    <a:pt x="498729" y="416560"/>
                    <a:pt x="551942" y="451866"/>
                    <a:pt x="602488" y="490220"/>
                  </a:cubicBezTo>
                  <a:cubicBezTo>
                    <a:pt x="602742" y="490601"/>
                    <a:pt x="602615" y="491617"/>
                    <a:pt x="602615" y="493649"/>
                  </a:cubicBezTo>
                  <a:lnTo>
                    <a:pt x="548894" y="491236"/>
                  </a:lnTo>
                  <a:cubicBezTo>
                    <a:pt x="540766" y="490855"/>
                    <a:pt x="532638" y="490601"/>
                    <a:pt x="524637" y="490601"/>
                  </a:cubicBezTo>
                  <a:cubicBezTo>
                    <a:pt x="493522" y="490601"/>
                    <a:pt x="462534" y="493649"/>
                    <a:pt x="431800" y="499618"/>
                  </a:cubicBezTo>
                  <a:cubicBezTo>
                    <a:pt x="393065" y="507238"/>
                    <a:pt x="355854" y="519430"/>
                    <a:pt x="320167" y="536067"/>
                  </a:cubicBezTo>
                  <a:cubicBezTo>
                    <a:pt x="305181" y="542671"/>
                    <a:pt x="291592" y="551434"/>
                    <a:pt x="279273" y="562356"/>
                  </a:cubicBezTo>
                  <a:cubicBezTo>
                    <a:pt x="266954" y="573278"/>
                    <a:pt x="256794" y="585851"/>
                    <a:pt x="248539" y="600075"/>
                  </a:cubicBezTo>
                  <a:cubicBezTo>
                    <a:pt x="246126" y="604139"/>
                    <a:pt x="243967" y="608330"/>
                    <a:pt x="242316" y="612775"/>
                  </a:cubicBezTo>
                  <a:cubicBezTo>
                    <a:pt x="240665" y="617220"/>
                    <a:pt x="239395" y="621792"/>
                    <a:pt x="238506" y="626491"/>
                  </a:cubicBezTo>
                  <a:cubicBezTo>
                    <a:pt x="237617" y="631190"/>
                    <a:pt x="237236" y="635889"/>
                    <a:pt x="237236" y="640588"/>
                  </a:cubicBezTo>
                  <a:cubicBezTo>
                    <a:pt x="237236" y="645287"/>
                    <a:pt x="237617" y="650113"/>
                    <a:pt x="238506" y="654685"/>
                  </a:cubicBezTo>
                  <a:cubicBezTo>
                    <a:pt x="239395" y="659257"/>
                    <a:pt x="240665" y="663956"/>
                    <a:pt x="242316" y="668401"/>
                  </a:cubicBezTo>
                  <a:cubicBezTo>
                    <a:pt x="243967" y="672846"/>
                    <a:pt x="246126" y="677164"/>
                    <a:pt x="248539" y="681228"/>
                  </a:cubicBezTo>
                  <a:cubicBezTo>
                    <a:pt x="250952" y="685292"/>
                    <a:pt x="253873" y="689102"/>
                    <a:pt x="257048" y="692658"/>
                  </a:cubicBezTo>
                  <a:cubicBezTo>
                    <a:pt x="260223" y="696214"/>
                    <a:pt x="263652" y="699389"/>
                    <a:pt x="267462" y="702310"/>
                  </a:cubicBezTo>
                  <a:cubicBezTo>
                    <a:pt x="283591" y="715772"/>
                    <a:pt x="302006" y="724662"/>
                    <a:pt x="322580" y="728980"/>
                  </a:cubicBezTo>
                  <a:cubicBezTo>
                    <a:pt x="344170" y="733806"/>
                    <a:pt x="366014" y="736219"/>
                    <a:pt x="387985" y="736219"/>
                  </a:cubicBezTo>
                  <a:cubicBezTo>
                    <a:pt x="394589" y="736219"/>
                    <a:pt x="401066" y="735965"/>
                    <a:pt x="407670" y="735584"/>
                  </a:cubicBezTo>
                  <a:cubicBezTo>
                    <a:pt x="436372" y="733679"/>
                    <a:pt x="464185" y="727964"/>
                    <a:pt x="491236" y="718058"/>
                  </a:cubicBezTo>
                  <a:cubicBezTo>
                    <a:pt x="531241" y="705485"/>
                    <a:pt x="568579" y="687451"/>
                    <a:pt x="603123" y="663702"/>
                  </a:cubicBezTo>
                  <a:cubicBezTo>
                    <a:pt x="637667" y="639953"/>
                    <a:pt x="668147" y="611886"/>
                    <a:pt x="694436" y="579120"/>
                  </a:cubicBezTo>
                  <a:cubicBezTo>
                    <a:pt x="698500" y="574040"/>
                    <a:pt x="701802" y="571754"/>
                    <a:pt x="705231" y="571754"/>
                  </a:cubicBezTo>
                  <a:cubicBezTo>
                    <a:pt x="708787" y="571754"/>
                    <a:pt x="712470" y="574167"/>
                    <a:pt x="717042" y="577977"/>
                  </a:cubicBezTo>
                  <a:cubicBezTo>
                    <a:pt x="765175" y="618109"/>
                    <a:pt x="810260" y="661670"/>
                    <a:pt x="854583" y="705866"/>
                  </a:cubicBezTo>
                  <a:cubicBezTo>
                    <a:pt x="874903" y="726059"/>
                    <a:pt x="894588" y="746633"/>
                    <a:pt x="914400" y="767080"/>
                  </a:cubicBezTo>
                  <a:cubicBezTo>
                    <a:pt x="918591" y="771017"/>
                    <a:pt x="917702" y="773303"/>
                    <a:pt x="912368" y="774065"/>
                  </a:cubicBezTo>
                  <a:cubicBezTo>
                    <a:pt x="839978" y="745363"/>
                    <a:pt x="764921" y="730250"/>
                    <a:pt x="687070" y="728726"/>
                  </a:cubicBezTo>
                  <a:cubicBezTo>
                    <a:pt x="685546" y="728726"/>
                    <a:pt x="683895" y="728726"/>
                    <a:pt x="682371" y="728726"/>
                  </a:cubicBezTo>
                  <a:cubicBezTo>
                    <a:pt x="645668" y="728726"/>
                    <a:pt x="609854" y="734568"/>
                    <a:pt x="574929" y="746125"/>
                  </a:cubicBezTo>
                  <a:cubicBezTo>
                    <a:pt x="550926" y="754253"/>
                    <a:pt x="531495" y="768477"/>
                    <a:pt x="516636" y="788924"/>
                  </a:cubicBezTo>
                  <a:cubicBezTo>
                    <a:pt x="512953" y="793623"/>
                    <a:pt x="509905" y="798576"/>
                    <a:pt x="507492" y="804164"/>
                  </a:cubicBezTo>
                  <a:cubicBezTo>
                    <a:pt x="505079" y="809752"/>
                    <a:pt x="503555" y="815340"/>
                    <a:pt x="502666" y="821182"/>
                  </a:cubicBezTo>
                  <a:cubicBezTo>
                    <a:pt x="501777" y="827024"/>
                    <a:pt x="501777" y="832993"/>
                    <a:pt x="502539" y="838962"/>
                  </a:cubicBezTo>
                  <a:cubicBezTo>
                    <a:pt x="503301" y="844931"/>
                    <a:pt x="504825" y="850519"/>
                    <a:pt x="507111" y="856107"/>
                  </a:cubicBezTo>
                  <a:cubicBezTo>
                    <a:pt x="523367" y="898652"/>
                    <a:pt x="555244" y="923544"/>
                    <a:pt x="597535" y="937387"/>
                  </a:cubicBezTo>
                  <a:cubicBezTo>
                    <a:pt x="623824" y="945388"/>
                    <a:pt x="650621" y="949452"/>
                    <a:pt x="677799" y="949452"/>
                  </a:cubicBezTo>
                  <a:cubicBezTo>
                    <a:pt x="683895" y="949452"/>
                    <a:pt x="690118" y="949198"/>
                    <a:pt x="696214" y="948817"/>
                  </a:cubicBezTo>
                  <a:cubicBezTo>
                    <a:pt x="771271" y="945642"/>
                    <a:pt x="843407" y="927100"/>
                    <a:pt x="915035" y="906399"/>
                  </a:cubicBezTo>
                  <a:cubicBezTo>
                    <a:pt x="944753" y="897763"/>
                    <a:pt x="975233" y="891794"/>
                    <a:pt x="1002538" y="876554"/>
                  </a:cubicBezTo>
                  <a:cubicBezTo>
                    <a:pt x="1004824" y="875411"/>
                    <a:pt x="1006729" y="874903"/>
                    <a:pt x="1008253" y="874903"/>
                  </a:cubicBezTo>
                  <a:cubicBezTo>
                    <a:pt x="1012444" y="874903"/>
                    <a:pt x="1014984" y="878332"/>
                    <a:pt x="1018032" y="882142"/>
                  </a:cubicBezTo>
                  <a:cubicBezTo>
                    <a:pt x="1038479" y="908304"/>
                    <a:pt x="1059942" y="933831"/>
                    <a:pt x="1079500" y="960628"/>
                  </a:cubicBezTo>
                  <a:cubicBezTo>
                    <a:pt x="1111377" y="1002157"/>
                    <a:pt x="1140841" y="1045210"/>
                    <a:pt x="1168146" y="1089787"/>
                  </a:cubicBezTo>
                  <a:cubicBezTo>
                    <a:pt x="1172591" y="1094232"/>
                    <a:pt x="1175893" y="1099312"/>
                    <a:pt x="1177925" y="1105281"/>
                  </a:cubicBezTo>
                  <a:cubicBezTo>
                    <a:pt x="1180211" y="1109472"/>
                    <a:pt x="1179830" y="1110615"/>
                    <a:pt x="1178560" y="1110615"/>
                  </a:cubicBezTo>
                  <a:cubicBezTo>
                    <a:pt x="1177290" y="1110615"/>
                    <a:pt x="1174750" y="1109345"/>
                    <a:pt x="1173353" y="1109345"/>
                  </a:cubicBezTo>
                  <a:cubicBezTo>
                    <a:pt x="1172972" y="1109345"/>
                    <a:pt x="1172591" y="1109472"/>
                    <a:pt x="1172464" y="1109726"/>
                  </a:cubicBezTo>
                  <a:cubicBezTo>
                    <a:pt x="1091438" y="1070737"/>
                    <a:pt x="1007745" y="1052195"/>
                    <a:pt x="922020" y="1052195"/>
                  </a:cubicBezTo>
                  <a:cubicBezTo>
                    <a:pt x="880745" y="1052195"/>
                    <a:pt x="838962" y="1056513"/>
                    <a:pt x="796671" y="1064895"/>
                  </a:cubicBezTo>
                  <a:cubicBezTo>
                    <a:pt x="776732" y="1068959"/>
                    <a:pt x="757809" y="1075817"/>
                    <a:pt x="740029" y="1085596"/>
                  </a:cubicBezTo>
                  <a:cubicBezTo>
                    <a:pt x="722249" y="1095375"/>
                    <a:pt x="706120" y="1107567"/>
                    <a:pt x="692023" y="1122172"/>
                  </a:cubicBezTo>
                  <a:cubicBezTo>
                    <a:pt x="641858" y="1172210"/>
                    <a:pt x="643636" y="1274191"/>
                    <a:pt x="730250" y="1305560"/>
                  </a:cubicBezTo>
                  <a:cubicBezTo>
                    <a:pt x="761746" y="1316482"/>
                    <a:pt x="794004" y="1321816"/>
                    <a:pt x="827151" y="1321816"/>
                  </a:cubicBezTo>
                  <a:cubicBezTo>
                    <a:pt x="829183" y="1321816"/>
                    <a:pt x="831088" y="1321816"/>
                    <a:pt x="833120" y="1321816"/>
                  </a:cubicBezTo>
                  <a:cubicBezTo>
                    <a:pt x="833120" y="1321816"/>
                    <a:pt x="833247" y="1321816"/>
                    <a:pt x="833247" y="1321816"/>
                  </a:cubicBezTo>
                  <a:cubicBezTo>
                    <a:pt x="916686" y="1321816"/>
                    <a:pt x="996569" y="1302766"/>
                    <a:pt x="1074801" y="1275588"/>
                  </a:cubicBezTo>
                  <a:cubicBezTo>
                    <a:pt x="1110996" y="1263777"/>
                    <a:pt x="1145667" y="1248410"/>
                    <a:pt x="1178941" y="1229741"/>
                  </a:cubicBezTo>
                  <a:cubicBezTo>
                    <a:pt x="1193292" y="1221232"/>
                    <a:pt x="1207516" y="1212723"/>
                    <a:pt x="1221232" y="1203452"/>
                  </a:cubicBezTo>
                  <a:cubicBezTo>
                    <a:pt x="1224915" y="1200912"/>
                    <a:pt x="1227963" y="1199642"/>
                    <a:pt x="1230630" y="1199642"/>
                  </a:cubicBezTo>
                  <a:cubicBezTo>
                    <a:pt x="1234821" y="1199642"/>
                    <a:pt x="1237996" y="1202817"/>
                    <a:pt x="1241298" y="1209167"/>
                  </a:cubicBezTo>
                  <a:cubicBezTo>
                    <a:pt x="1265555" y="1254633"/>
                    <a:pt x="1290447" y="1299718"/>
                    <a:pt x="1310513" y="1347470"/>
                  </a:cubicBezTo>
                  <a:cubicBezTo>
                    <a:pt x="1330579" y="1395222"/>
                    <a:pt x="1354455" y="1442212"/>
                    <a:pt x="1372489" y="1491488"/>
                  </a:cubicBezTo>
                  <a:cubicBezTo>
                    <a:pt x="1374394" y="1496822"/>
                    <a:pt x="1377061" y="1502791"/>
                    <a:pt x="1382776" y="1502791"/>
                  </a:cubicBezTo>
                  <a:cubicBezTo>
                    <a:pt x="1383411" y="1502791"/>
                    <a:pt x="1384173" y="1502664"/>
                    <a:pt x="1385062" y="1502537"/>
                  </a:cubicBezTo>
                  <a:lnTo>
                    <a:pt x="1385062" y="1502537"/>
                  </a:lnTo>
                  <a:lnTo>
                    <a:pt x="1391158" y="1499362"/>
                  </a:lnTo>
                  <a:lnTo>
                    <a:pt x="1391158" y="1499362"/>
                  </a:lnTo>
                  <a:cubicBezTo>
                    <a:pt x="1395603" y="1495171"/>
                    <a:pt x="1395222" y="1488948"/>
                    <a:pt x="1392809" y="1482852"/>
                  </a:cubicBezTo>
                  <a:cubicBezTo>
                    <a:pt x="1386205" y="1466723"/>
                    <a:pt x="1379601" y="1450594"/>
                    <a:pt x="1372743" y="1434592"/>
                  </a:cubicBezTo>
                  <a:cubicBezTo>
                    <a:pt x="1338326" y="1352550"/>
                    <a:pt x="1299210" y="1272921"/>
                    <a:pt x="1255522" y="1195578"/>
                  </a:cubicBezTo>
                  <a:cubicBezTo>
                    <a:pt x="1247140" y="1180973"/>
                    <a:pt x="1246124" y="1178052"/>
                    <a:pt x="1265428" y="1172210"/>
                  </a:cubicBezTo>
                  <a:cubicBezTo>
                    <a:pt x="1396492" y="1133221"/>
                    <a:pt x="1503807" y="1013841"/>
                    <a:pt x="1499362" y="853186"/>
                  </a:cubicBezTo>
                  <a:cubicBezTo>
                    <a:pt x="1499235" y="838708"/>
                    <a:pt x="1497330" y="824357"/>
                    <a:pt x="1493901" y="810260"/>
                  </a:cubicBezTo>
                  <a:cubicBezTo>
                    <a:pt x="1490472" y="796163"/>
                    <a:pt x="1485519" y="782574"/>
                    <a:pt x="1478915" y="769620"/>
                  </a:cubicBezTo>
                  <a:cubicBezTo>
                    <a:pt x="1472311" y="756666"/>
                    <a:pt x="1464564" y="744601"/>
                    <a:pt x="1455293" y="733425"/>
                  </a:cubicBezTo>
                  <a:cubicBezTo>
                    <a:pt x="1446022" y="722249"/>
                    <a:pt x="1435608" y="712343"/>
                    <a:pt x="1424051" y="703453"/>
                  </a:cubicBezTo>
                  <a:cubicBezTo>
                    <a:pt x="1401572" y="685546"/>
                    <a:pt x="1377061" y="675259"/>
                    <a:pt x="1350899" y="675259"/>
                  </a:cubicBezTo>
                  <a:cubicBezTo>
                    <a:pt x="1337691" y="675259"/>
                    <a:pt x="1323975" y="677926"/>
                    <a:pt x="1310005" y="683514"/>
                  </a:cubicBezTo>
                  <a:cubicBezTo>
                    <a:pt x="1296924" y="689356"/>
                    <a:pt x="1284986" y="697103"/>
                    <a:pt x="1274445" y="706882"/>
                  </a:cubicBezTo>
                  <a:cubicBezTo>
                    <a:pt x="1263903" y="716661"/>
                    <a:pt x="1255141" y="727837"/>
                    <a:pt x="1248283" y="740410"/>
                  </a:cubicBezTo>
                  <a:cubicBezTo>
                    <a:pt x="1233297" y="765937"/>
                    <a:pt x="1222883" y="793115"/>
                    <a:pt x="1217041" y="822071"/>
                  </a:cubicBezTo>
                  <a:cubicBezTo>
                    <a:pt x="1202309" y="893445"/>
                    <a:pt x="1199388" y="965454"/>
                    <a:pt x="1208151" y="1037844"/>
                  </a:cubicBezTo>
                  <a:cubicBezTo>
                    <a:pt x="1210945" y="1063244"/>
                    <a:pt x="1211072" y="1088771"/>
                    <a:pt x="1208405" y="1114171"/>
                  </a:cubicBezTo>
                  <a:cubicBezTo>
                    <a:pt x="1201039" y="1108202"/>
                    <a:pt x="1195197" y="1100963"/>
                    <a:pt x="1190752" y="1092581"/>
                  </a:cubicBezTo>
                  <a:cubicBezTo>
                    <a:pt x="1144778" y="1016635"/>
                    <a:pt x="1093724" y="944245"/>
                    <a:pt x="1037463" y="875411"/>
                  </a:cubicBezTo>
                  <a:cubicBezTo>
                    <a:pt x="1018286" y="851789"/>
                    <a:pt x="1018032" y="851662"/>
                    <a:pt x="1038225" y="827913"/>
                  </a:cubicBezTo>
                  <a:cubicBezTo>
                    <a:pt x="1085342" y="771779"/>
                    <a:pt x="1130681" y="715010"/>
                    <a:pt x="1164717" y="649859"/>
                  </a:cubicBezTo>
                  <a:cubicBezTo>
                    <a:pt x="1185036" y="610362"/>
                    <a:pt x="1202055" y="569214"/>
                    <a:pt x="1205992" y="524383"/>
                  </a:cubicBezTo>
                  <a:cubicBezTo>
                    <a:pt x="1208531" y="501904"/>
                    <a:pt x="1205611" y="480060"/>
                    <a:pt x="1197228" y="458978"/>
                  </a:cubicBezTo>
                  <a:cubicBezTo>
                    <a:pt x="1194434" y="451231"/>
                    <a:pt x="1190370" y="444119"/>
                    <a:pt x="1185290" y="437769"/>
                  </a:cubicBezTo>
                  <a:cubicBezTo>
                    <a:pt x="1180210" y="431419"/>
                    <a:pt x="1174114" y="425831"/>
                    <a:pt x="1167256" y="421386"/>
                  </a:cubicBezTo>
                  <a:cubicBezTo>
                    <a:pt x="1160398" y="416941"/>
                    <a:pt x="1152906" y="413639"/>
                    <a:pt x="1145031" y="411480"/>
                  </a:cubicBezTo>
                  <a:cubicBezTo>
                    <a:pt x="1138681" y="409829"/>
                    <a:pt x="1132204" y="408940"/>
                    <a:pt x="1125728" y="408940"/>
                  </a:cubicBezTo>
                  <a:cubicBezTo>
                    <a:pt x="1124077" y="408940"/>
                    <a:pt x="1122425" y="408940"/>
                    <a:pt x="1120775" y="409067"/>
                  </a:cubicBezTo>
                  <a:cubicBezTo>
                    <a:pt x="1103503" y="409067"/>
                    <a:pt x="1086992" y="412750"/>
                    <a:pt x="1071245" y="419989"/>
                  </a:cubicBezTo>
                  <a:cubicBezTo>
                    <a:pt x="1055497" y="427228"/>
                    <a:pt x="1042161" y="437515"/>
                    <a:pt x="1030986" y="450723"/>
                  </a:cubicBezTo>
                  <a:cubicBezTo>
                    <a:pt x="988441" y="499618"/>
                    <a:pt x="969645" y="557403"/>
                    <a:pt x="966597" y="620649"/>
                  </a:cubicBezTo>
                  <a:cubicBezTo>
                    <a:pt x="964946" y="673862"/>
                    <a:pt x="969772" y="726440"/>
                    <a:pt x="980947" y="778510"/>
                  </a:cubicBezTo>
                  <a:cubicBezTo>
                    <a:pt x="982725" y="787146"/>
                    <a:pt x="983361" y="795782"/>
                    <a:pt x="983106" y="804545"/>
                  </a:cubicBezTo>
                  <a:cubicBezTo>
                    <a:pt x="940434" y="760095"/>
                    <a:pt x="897889" y="716153"/>
                    <a:pt x="854201" y="673227"/>
                  </a:cubicBezTo>
                  <a:cubicBezTo>
                    <a:pt x="810513" y="630301"/>
                    <a:pt x="766317" y="588899"/>
                    <a:pt x="719835" y="550164"/>
                  </a:cubicBezTo>
                  <a:cubicBezTo>
                    <a:pt x="723264" y="541528"/>
                    <a:pt x="730757" y="541655"/>
                    <a:pt x="736091" y="539242"/>
                  </a:cubicBezTo>
                  <a:cubicBezTo>
                    <a:pt x="770762" y="523367"/>
                    <a:pt x="799337" y="500126"/>
                    <a:pt x="821943" y="469392"/>
                  </a:cubicBezTo>
                  <a:cubicBezTo>
                    <a:pt x="854074" y="427482"/>
                    <a:pt x="876680" y="380873"/>
                    <a:pt x="889507" y="329565"/>
                  </a:cubicBezTo>
                  <a:cubicBezTo>
                    <a:pt x="895730" y="307467"/>
                    <a:pt x="897508" y="285115"/>
                    <a:pt x="895095" y="262382"/>
                  </a:cubicBezTo>
                  <a:cubicBezTo>
                    <a:pt x="892683" y="239649"/>
                    <a:pt x="886206" y="218059"/>
                    <a:pt x="875537" y="197866"/>
                  </a:cubicBezTo>
                  <a:cubicBezTo>
                    <a:pt x="853820" y="157226"/>
                    <a:pt x="804798" y="133604"/>
                    <a:pt x="763142" y="133604"/>
                  </a:cubicBezTo>
                  <a:cubicBezTo>
                    <a:pt x="750442" y="133604"/>
                    <a:pt x="738504" y="135763"/>
                    <a:pt x="728090" y="140335"/>
                  </a:cubicBezTo>
                  <a:cubicBezTo>
                    <a:pt x="716152" y="145923"/>
                    <a:pt x="705484" y="153289"/>
                    <a:pt x="696086" y="162560"/>
                  </a:cubicBezTo>
                  <a:cubicBezTo>
                    <a:pt x="686689" y="171831"/>
                    <a:pt x="679195" y="182372"/>
                    <a:pt x="673481" y="194183"/>
                  </a:cubicBezTo>
                  <a:cubicBezTo>
                    <a:pt x="657986" y="223520"/>
                    <a:pt x="649859" y="254762"/>
                    <a:pt x="648970" y="287909"/>
                  </a:cubicBezTo>
                  <a:cubicBezTo>
                    <a:pt x="645668" y="351917"/>
                    <a:pt x="653542" y="414401"/>
                    <a:pt x="672592" y="475615"/>
                  </a:cubicBezTo>
                  <a:cubicBezTo>
                    <a:pt x="675640" y="483362"/>
                    <a:pt x="677036" y="491363"/>
                    <a:pt x="676910" y="499618"/>
                  </a:cubicBezTo>
                  <a:cubicBezTo>
                    <a:pt x="674370" y="500126"/>
                    <a:pt x="671829" y="500253"/>
                    <a:pt x="669417" y="500253"/>
                  </a:cubicBezTo>
                  <a:cubicBezTo>
                    <a:pt x="661035" y="500253"/>
                    <a:pt x="653288" y="497586"/>
                    <a:pt x="646175" y="492379"/>
                  </a:cubicBezTo>
                  <a:cubicBezTo>
                    <a:pt x="588136" y="448183"/>
                    <a:pt x="528320" y="406400"/>
                    <a:pt x="466724" y="367157"/>
                  </a:cubicBezTo>
                  <a:cubicBezTo>
                    <a:pt x="463549" y="364998"/>
                    <a:pt x="460374" y="362712"/>
                    <a:pt x="457453" y="360299"/>
                  </a:cubicBezTo>
                  <a:cubicBezTo>
                    <a:pt x="462025" y="349504"/>
                    <a:pt x="470788" y="344043"/>
                    <a:pt x="477520" y="336550"/>
                  </a:cubicBezTo>
                  <a:cubicBezTo>
                    <a:pt x="516128" y="295021"/>
                    <a:pt x="542036" y="246634"/>
                    <a:pt x="555243" y="191516"/>
                  </a:cubicBezTo>
                  <a:cubicBezTo>
                    <a:pt x="559815" y="172085"/>
                    <a:pt x="561339" y="152273"/>
                    <a:pt x="560070" y="132334"/>
                  </a:cubicBezTo>
                  <a:cubicBezTo>
                    <a:pt x="558800" y="112395"/>
                    <a:pt x="554482" y="93091"/>
                    <a:pt x="547243" y="74295"/>
                  </a:cubicBezTo>
                  <a:cubicBezTo>
                    <a:pt x="529844" y="29210"/>
                    <a:pt x="497840" y="0"/>
                    <a:pt x="454279" y="0"/>
                  </a:cubicBezTo>
                  <a:close/>
                </a:path>
              </a:pathLst>
            </a:custGeom>
            <a:solidFill>
              <a:srgbClr val="455B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1370076" y="1123315"/>
              <a:ext cx="116713" cy="392303"/>
            </a:xfrm>
            <a:custGeom>
              <a:rect b="b" l="l" r="r" t="t"/>
              <a:pathLst>
                <a:path extrusionOk="0" h="392303" w="116713">
                  <a:moveTo>
                    <a:pt x="0" y="390144"/>
                  </a:moveTo>
                  <a:cubicBezTo>
                    <a:pt x="10541" y="392303"/>
                    <a:pt x="13208" y="384556"/>
                    <a:pt x="16764" y="379222"/>
                  </a:cubicBezTo>
                  <a:cubicBezTo>
                    <a:pt x="30988" y="356362"/>
                    <a:pt x="43307" y="332486"/>
                    <a:pt x="53848" y="307721"/>
                  </a:cubicBezTo>
                  <a:cubicBezTo>
                    <a:pt x="69088" y="270891"/>
                    <a:pt x="81534" y="233299"/>
                    <a:pt x="91186" y="194691"/>
                  </a:cubicBezTo>
                  <a:cubicBezTo>
                    <a:pt x="106426" y="138684"/>
                    <a:pt x="114300" y="81534"/>
                    <a:pt x="114681" y="23368"/>
                  </a:cubicBezTo>
                  <a:cubicBezTo>
                    <a:pt x="114808" y="14986"/>
                    <a:pt x="116713" y="5461"/>
                    <a:pt x="105791" y="0"/>
                  </a:cubicBezTo>
                  <a:cubicBezTo>
                    <a:pt x="105664" y="68580"/>
                    <a:pt x="96774" y="135890"/>
                    <a:pt x="78740" y="202057"/>
                  </a:cubicBezTo>
                  <a:cubicBezTo>
                    <a:pt x="60706" y="268224"/>
                    <a:pt x="34544" y="330835"/>
                    <a:pt x="0" y="390144"/>
                  </a:cubicBezTo>
                  <a:close/>
                </a:path>
              </a:pathLst>
            </a:custGeom>
            <a:solidFill>
              <a:srgbClr val="758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a:off x="899795" y="1528064"/>
              <a:ext cx="427228" cy="30226"/>
            </a:xfrm>
            <a:custGeom>
              <a:rect b="b" l="l" r="r" t="t"/>
              <a:pathLst>
                <a:path extrusionOk="0" h="30226" w="427228">
                  <a:moveTo>
                    <a:pt x="0" y="11430"/>
                  </a:moveTo>
                  <a:cubicBezTo>
                    <a:pt x="35941" y="30226"/>
                    <a:pt x="376047" y="22733"/>
                    <a:pt x="427228" y="3556"/>
                  </a:cubicBezTo>
                  <a:cubicBezTo>
                    <a:pt x="426974" y="2921"/>
                    <a:pt x="426720" y="2286"/>
                    <a:pt x="426339" y="1778"/>
                  </a:cubicBezTo>
                  <a:cubicBezTo>
                    <a:pt x="425958" y="1270"/>
                    <a:pt x="425450" y="0"/>
                    <a:pt x="424815" y="127"/>
                  </a:cubicBezTo>
                  <a:cubicBezTo>
                    <a:pt x="283464" y="13462"/>
                    <a:pt x="141859" y="17272"/>
                    <a:pt x="0" y="11430"/>
                  </a:cubicBezTo>
                  <a:close/>
                </a:path>
              </a:pathLst>
            </a:custGeom>
            <a:solidFill>
              <a:srgbClr val="738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a:off x="422402" y="921385"/>
              <a:ext cx="384302" cy="77470"/>
            </a:xfrm>
            <a:custGeom>
              <a:rect b="b" l="l" r="r" t="t"/>
              <a:pathLst>
                <a:path extrusionOk="0" h="77470" w="384302">
                  <a:moveTo>
                    <a:pt x="0" y="65786"/>
                  </a:moveTo>
                  <a:cubicBezTo>
                    <a:pt x="14859" y="77470"/>
                    <a:pt x="26797" y="70739"/>
                    <a:pt x="37465" y="69596"/>
                  </a:cubicBezTo>
                  <a:cubicBezTo>
                    <a:pt x="179197" y="54229"/>
                    <a:pt x="362458" y="18542"/>
                    <a:pt x="384302" y="0"/>
                  </a:cubicBezTo>
                  <a:lnTo>
                    <a:pt x="195326" y="36830"/>
                  </a:lnTo>
                  <a:cubicBezTo>
                    <a:pt x="132080" y="49149"/>
                    <a:pt x="67691" y="54864"/>
                    <a:pt x="0" y="65786"/>
                  </a:cubicBezTo>
                  <a:close/>
                </a:path>
              </a:pathLst>
            </a:custGeom>
            <a:solidFill>
              <a:srgbClr val="748A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a:off x="703326" y="1200404"/>
              <a:ext cx="400558" cy="25908"/>
            </a:xfrm>
            <a:custGeom>
              <a:rect b="b" l="l" r="r" t="t"/>
              <a:pathLst>
                <a:path extrusionOk="0" h="25908" w="400558">
                  <a:moveTo>
                    <a:pt x="0" y="0"/>
                  </a:moveTo>
                  <a:cubicBezTo>
                    <a:pt x="22352" y="14351"/>
                    <a:pt x="360934" y="25908"/>
                    <a:pt x="399034" y="16002"/>
                  </a:cubicBezTo>
                  <a:cubicBezTo>
                    <a:pt x="396240" y="14478"/>
                    <a:pt x="400558" y="16764"/>
                    <a:pt x="399542" y="13843"/>
                  </a:cubicBezTo>
                  <a:cubicBezTo>
                    <a:pt x="399288" y="13081"/>
                    <a:pt x="398780" y="12446"/>
                    <a:pt x="398018" y="12065"/>
                  </a:cubicBezTo>
                  <a:cubicBezTo>
                    <a:pt x="265557" y="6477"/>
                    <a:pt x="132715" y="10160"/>
                    <a:pt x="0" y="0"/>
                  </a:cubicBezTo>
                  <a:close/>
                </a:path>
              </a:pathLst>
            </a:custGeom>
            <a:solidFill>
              <a:srgbClr val="748A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p:nvPr/>
          </p:nvSpPr>
          <p:spPr>
            <a:xfrm>
              <a:off x="1142365" y="840359"/>
              <a:ext cx="88646" cy="336804"/>
            </a:xfrm>
            <a:custGeom>
              <a:rect b="b" l="l" r="r" t="t"/>
              <a:pathLst>
                <a:path extrusionOk="0" h="336804" w="88646">
                  <a:moveTo>
                    <a:pt x="84709" y="0"/>
                  </a:moveTo>
                  <a:cubicBezTo>
                    <a:pt x="57658" y="112268"/>
                    <a:pt x="34798" y="225552"/>
                    <a:pt x="0" y="336677"/>
                  </a:cubicBezTo>
                  <a:cubicBezTo>
                    <a:pt x="9779" y="336804"/>
                    <a:pt x="11049" y="330835"/>
                    <a:pt x="13081" y="325882"/>
                  </a:cubicBezTo>
                  <a:cubicBezTo>
                    <a:pt x="33655" y="275971"/>
                    <a:pt x="88646" y="31623"/>
                    <a:pt x="84582" y="127"/>
                  </a:cubicBezTo>
                  <a:close/>
                </a:path>
              </a:pathLst>
            </a:custGeom>
            <a:solidFill>
              <a:srgbClr val="748A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865505" y="568706"/>
              <a:ext cx="68199" cy="321945"/>
            </a:xfrm>
            <a:custGeom>
              <a:rect b="b" l="l" r="r" t="t"/>
              <a:pathLst>
                <a:path extrusionOk="0" h="321945" w="68199">
                  <a:moveTo>
                    <a:pt x="127" y="321945"/>
                  </a:moveTo>
                  <a:cubicBezTo>
                    <a:pt x="33274" y="253746"/>
                    <a:pt x="68199" y="34417"/>
                    <a:pt x="49911" y="0"/>
                  </a:cubicBezTo>
                  <a:cubicBezTo>
                    <a:pt x="51308" y="58547"/>
                    <a:pt x="39370" y="111252"/>
                    <a:pt x="30226" y="164211"/>
                  </a:cubicBezTo>
                  <a:cubicBezTo>
                    <a:pt x="21082" y="217170"/>
                    <a:pt x="5588" y="268605"/>
                    <a:pt x="0" y="321945"/>
                  </a:cubicBezTo>
                  <a:close/>
                </a:path>
              </a:pathLst>
            </a:custGeom>
            <a:solidFill>
              <a:srgbClr val="748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a:off x="209550" y="726694"/>
              <a:ext cx="303911" cy="90170"/>
            </a:xfrm>
            <a:custGeom>
              <a:rect b="b" l="l" r="r" t="t"/>
              <a:pathLst>
                <a:path extrusionOk="0" h="90170" w="303911">
                  <a:moveTo>
                    <a:pt x="303911" y="0"/>
                  </a:moveTo>
                  <a:cubicBezTo>
                    <a:pt x="255016" y="19050"/>
                    <a:pt x="211201" y="49530"/>
                    <a:pt x="159004" y="60198"/>
                  </a:cubicBezTo>
                  <a:cubicBezTo>
                    <a:pt x="106680" y="72517"/>
                    <a:pt x="53721" y="78994"/>
                    <a:pt x="0" y="79502"/>
                  </a:cubicBezTo>
                  <a:cubicBezTo>
                    <a:pt x="4699" y="83566"/>
                    <a:pt x="10033" y="86487"/>
                    <a:pt x="15875" y="88138"/>
                  </a:cubicBezTo>
                  <a:cubicBezTo>
                    <a:pt x="21717" y="89789"/>
                    <a:pt x="27813" y="90170"/>
                    <a:pt x="33909" y="89154"/>
                  </a:cubicBezTo>
                  <a:cubicBezTo>
                    <a:pt x="114808" y="82804"/>
                    <a:pt x="194183" y="70739"/>
                    <a:pt x="265049" y="26797"/>
                  </a:cubicBezTo>
                  <a:cubicBezTo>
                    <a:pt x="278384" y="18542"/>
                    <a:pt x="293751" y="13843"/>
                    <a:pt x="303911" y="0"/>
                  </a:cubicBezTo>
                  <a:close/>
                </a:path>
              </a:pathLst>
            </a:custGeom>
            <a:solidFill>
              <a:srgbClr val="758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a:off x="557022" y="432689"/>
              <a:ext cx="48260" cy="268732"/>
            </a:xfrm>
            <a:custGeom>
              <a:rect b="b" l="l" r="r" t="t"/>
              <a:pathLst>
                <a:path extrusionOk="0" h="268732" w="48260">
                  <a:moveTo>
                    <a:pt x="37592" y="127"/>
                  </a:moveTo>
                  <a:cubicBezTo>
                    <a:pt x="35814" y="28829"/>
                    <a:pt x="40259" y="57531"/>
                    <a:pt x="37211" y="85344"/>
                  </a:cubicBezTo>
                  <a:cubicBezTo>
                    <a:pt x="34671" y="119380"/>
                    <a:pt x="29845" y="153035"/>
                    <a:pt x="22479" y="186309"/>
                  </a:cubicBezTo>
                  <a:cubicBezTo>
                    <a:pt x="16002" y="211455"/>
                    <a:pt x="11938" y="237363"/>
                    <a:pt x="635" y="261493"/>
                  </a:cubicBezTo>
                  <a:cubicBezTo>
                    <a:pt x="127" y="262636"/>
                    <a:pt x="0" y="263779"/>
                    <a:pt x="381" y="264922"/>
                  </a:cubicBezTo>
                  <a:cubicBezTo>
                    <a:pt x="762" y="266065"/>
                    <a:pt x="1524" y="266954"/>
                    <a:pt x="2667" y="267462"/>
                  </a:cubicBezTo>
                  <a:cubicBezTo>
                    <a:pt x="5080" y="268732"/>
                    <a:pt x="7239" y="267335"/>
                    <a:pt x="9017" y="265811"/>
                  </a:cubicBezTo>
                  <a:cubicBezTo>
                    <a:pt x="12827" y="261620"/>
                    <a:pt x="15240" y="256667"/>
                    <a:pt x="16002" y="250952"/>
                  </a:cubicBezTo>
                  <a:cubicBezTo>
                    <a:pt x="36576" y="188087"/>
                    <a:pt x="46863" y="123571"/>
                    <a:pt x="47117" y="57404"/>
                  </a:cubicBezTo>
                  <a:cubicBezTo>
                    <a:pt x="48260" y="42418"/>
                    <a:pt x="47752" y="27432"/>
                    <a:pt x="45593" y="12573"/>
                  </a:cubicBezTo>
                  <a:cubicBezTo>
                    <a:pt x="45339" y="6858"/>
                    <a:pt x="42672" y="2667"/>
                    <a:pt x="37465" y="0"/>
                  </a:cubicBezTo>
                  <a:close/>
                </a:path>
              </a:pathLst>
            </a:custGeom>
            <a:solidFill>
              <a:srgbClr val="748A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p:nvPr/>
          </p:nvSpPr>
          <p:spPr>
            <a:xfrm>
              <a:off x="163576" y="556260"/>
              <a:ext cx="201041" cy="75819"/>
            </a:xfrm>
            <a:custGeom>
              <a:rect b="b" l="l" r="r" t="t"/>
              <a:pathLst>
                <a:path extrusionOk="0" h="75819" w="201041">
                  <a:moveTo>
                    <a:pt x="0" y="0"/>
                  </a:moveTo>
                  <a:cubicBezTo>
                    <a:pt x="32766" y="16510"/>
                    <a:pt x="182880" y="75819"/>
                    <a:pt x="201041" y="74295"/>
                  </a:cubicBezTo>
                  <a:cubicBezTo>
                    <a:pt x="186055" y="60452"/>
                    <a:pt x="38989" y="5334"/>
                    <a:pt x="0" y="0"/>
                  </a:cubicBezTo>
                  <a:close/>
                </a:path>
              </a:pathLst>
            </a:custGeom>
            <a:solidFill>
              <a:srgbClr val="738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p:nvPr/>
          </p:nvSpPr>
          <p:spPr>
            <a:xfrm>
              <a:off x="63500" y="63500"/>
              <a:ext cx="1838325" cy="2127758"/>
            </a:xfrm>
            <a:custGeom>
              <a:rect b="b" l="l" r="r" t="t"/>
              <a:pathLst>
                <a:path extrusionOk="0" h="2127758" w="1838325">
                  <a:moveTo>
                    <a:pt x="0" y="2127758"/>
                  </a:moveTo>
                  <a:lnTo>
                    <a:pt x="1838325" y="2127758"/>
                  </a:lnTo>
                  <a:lnTo>
                    <a:pt x="1838325" y="0"/>
                  </a:lnTo>
                  <a:lnTo>
                    <a:pt x="0" y="0"/>
                  </a:lnTo>
                  <a:close/>
                </a:path>
              </a:pathLst>
            </a:custGeom>
            <a:solidFill>
              <a:srgbClr val="000000">
                <a:alpha val="0"/>
              </a:srgbClr>
            </a:solidFill>
            <a:ln>
              <a:noFill/>
            </a:ln>
          </p:spPr>
        </p:sp>
      </p:grpSp>
      <p:grpSp>
        <p:nvGrpSpPr>
          <p:cNvPr id="129" name="Google Shape;129;p14"/>
          <p:cNvGrpSpPr/>
          <p:nvPr/>
        </p:nvGrpSpPr>
        <p:grpSpPr>
          <a:xfrm>
            <a:off x="16170037" y="8536626"/>
            <a:ext cx="2117976" cy="1750566"/>
            <a:chOff x="63500" y="63500"/>
            <a:chExt cx="2117979" cy="1750568"/>
          </a:xfrm>
        </p:grpSpPr>
        <p:sp>
          <p:nvSpPr>
            <p:cNvPr id="130" name="Google Shape;130;p14"/>
            <p:cNvSpPr/>
            <p:nvPr/>
          </p:nvSpPr>
          <p:spPr>
            <a:xfrm>
              <a:off x="744220" y="146558"/>
              <a:ext cx="1329436" cy="1667510"/>
            </a:xfrm>
            <a:custGeom>
              <a:rect b="b" l="l" r="r" t="t"/>
              <a:pathLst>
                <a:path extrusionOk="0" h="1667510" w="1329436">
                  <a:moveTo>
                    <a:pt x="302514" y="1630553"/>
                  </a:moveTo>
                  <a:cubicBezTo>
                    <a:pt x="285115" y="1630553"/>
                    <a:pt x="267462" y="1631696"/>
                    <a:pt x="249555" y="1633855"/>
                  </a:cubicBezTo>
                  <a:cubicBezTo>
                    <a:pt x="235585" y="1635379"/>
                    <a:pt x="221996" y="1638427"/>
                    <a:pt x="208788" y="1642999"/>
                  </a:cubicBezTo>
                  <a:cubicBezTo>
                    <a:pt x="195580" y="1647571"/>
                    <a:pt x="182880" y="1653413"/>
                    <a:pt x="170942" y="1660779"/>
                  </a:cubicBezTo>
                  <a:cubicBezTo>
                    <a:pt x="167513" y="1662811"/>
                    <a:pt x="164211" y="1664970"/>
                    <a:pt x="161036" y="1667256"/>
                  </a:cubicBezTo>
                  <a:lnTo>
                    <a:pt x="474345" y="1667256"/>
                  </a:lnTo>
                  <a:cubicBezTo>
                    <a:pt x="419862" y="1643634"/>
                    <a:pt x="362839" y="1630553"/>
                    <a:pt x="302514" y="1630553"/>
                  </a:cubicBezTo>
                  <a:close/>
                  <a:moveTo>
                    <a:pt x="805434" y="0"/>
                  </a:moveTo>
                  <a:cubicBezTo>
                    <a:pt x="791591" y="0"/>
                    <a:pt x="776732" y="3810"/>
                    <a:pt x="761492" y="11557"/>
                  </a:cubicBezTo>
                  <a:cubicBezTo>
                    <a:pt x="739648" y="21844"/>
                    <a:pt x="721487" y="36703"/>
                    <a:pt x="707009" y="56007"/>
                  </a:cubicBezTo>
                  <a:cubicBezTo>
                    <a:pt x="638683" y="151003"/>
                    <a:pt x="622173" y="252603"/>
                    <a:pt x="670814" y="361569"/>
                  </a:cubicBezTo>
                  <a:cubicBezTo>
                    <a:pt x="677291" y="373126"/>
                    <a:pt x="679958" y="385445"/>
                    <a:pt x="678815" y="398653"/>
                  </a:cubicBezTo>
                  <a:cubicBezTo>
                    <a:pt x="672211" y="445135"/>
                    <a:pt x="667385" y="491871"/>
                    <a:pt x="662305" y="538480"/>
                  </a:cubicBezTo>
                  <a:cubicBezTo>
                    <a:pt x="660654" y="552577"/>
                    <a:pt x="660781" y="567436"/>
                    <a:pt x="644779" y="577088"/>
                  </a:cubicBezTo>
                  <a:lnTo>
                    <a:pt x="612775" y="539242"/>
                  </a:lnTo>
                  <a:cubicBezTo>
                    <a:pt x="577977" y="497205"/>
                    <a:pt x="537464" y="461645"/>
                    <a:pt x="491363" y="432562"/>
                  </a:cubicBezTo>
                  <a:cubicBezTo>
                    <a:pt x="445262" y="403479"/>
                    <a:pt x="395732" y="382270"/>
                    <a:pt x="342773" y="369062"/>
                  </a:cubicBezTo>
                  <a:cubicBezTo>
                    <a:pt x="325755" y="364617"/>
                    <a:pt x="308864" y="362331"/>
                    <a:pt x="292227" y="362331"/>
                  </a:cubicBezTo>
                  <a:cubicBezTo>
                    <a:pt x="255397" y="362331"/>
                    <a:pt x="220091" y="374142"/>
                    <a:pt x="189103" y="402336"/>
                  </a:cubicBezTo>
                  <a:cubicBezTo>
                    <a:pt x="118491" y="467487"/>
                    <a:pt x="123317" y="552450"/>
                    <a:pt x="177546" y="629666"/>
                  </a:cubicBezTo>
                  <a:cubicBezTo>
                    <a:pt x="196469" y="656590"/>
                    <a:pt x="218948" y="680085"/>
                    <a:pt x="244983" y="700278"/>
                  </a:cubicBezTo>
                  <a:cubicBezTo>
                    <a:pt x="271018" y="720471"/>
                    <a:pt x="299339" y="736346"/>
                    <a:pt x="330200" y="747903"/>
                  </a:cubicBezTo>
                  <a:cubicBezTo>
                    <a:pt x="373126" y="763778"/>
                    <a:pt x="417449" y="773938"/>
                    <a:pt x="462915" y="778510"/>
                  </a:cubicBezTo>
                  <a:cubicBezTo>
                    <a:pt x="480441" y="780288"/>
                    <a:pt x="497967" y="781050"/>
                    <a:pt x="515493" y="781050"/>
                  </a:cubicBezTo>
                  <a:cubicBezTo>
                    <a:pt x="543433" y="781050"/>
                    <a:pt x="571246" y="778891"/>
                    <a:pt x="599059" y="774446"/>
                  </a:cubicBezTo>
                  <a:cubicBezTo>
                    <a:pt x="612140" y="772541"/>
                    <a:pt x="624713" y="767715"/>
                    <a:pt x="638810" y="767715"/>
                  </a:cubicBezTo>
                  <a:cubicBezTo>
                    <a:pt x="642366" y="767715"/>
                    <a:pt x="646049" y="767969"/>
                    <a:pt x="649732" y="768731"/>
                  </a:cubicBezTo>
                  <a:cubicBezTo>
                    <a:pt x="650367" y="775081"/>
                    <a:pt x="650621" y="781304"/>
                    <a:pt x="650494" y="787654"/>
                  </a:cubicBezTo>
                  <a:cubicBezTo>
                    <a:pt x="647954" y="907669"/>
                    <a:pt x="650367" y="1027430"/>
                    <a:pt x="657733" y="1147191"/>
                  </a:cubicBezTo>
                  <a:cubicBezTo>
                    <a:pt x="658114" y="1156208"/>
                    <a:pt x="656717" y="1164971"/>
                    <a:pt x="653669" y="1173353"/>
                  </a:cubicBezTo>
                  <a:cubicBezTo>
                    <a:pt x="650621" y="1181735"/>
                    <a:pt x="645795" y="1189228"/>
                    <a:pt x="639572" y="1195705"/>
                  </a:cubicBezTo>
                  <a:cubicBezTo>
                    <a:pt x="628142" y="1188339"/>
                    <a:pt x="618490" y="1179068"/>
                    <a:pt x="610743" y="1167892"/>
                  </a:cubicBezTo>
                  <a:cubicBezTo>
                    <a:pt x="544703" y="1085850"/>
                    <a:pt x="466471" y="1017905"/>
                    <a:pt x="376174" y="963803"/>
                  </a:cubicBezTo>
                  <a:cubicBezTo>
                    <a:pt x="330200" y="934593"/>
                    <a:pt x="280162" y="917194"/>
                    <a:pt x="225933" y="911479"/>
                  </a:cubicBezTo>
                  <a:cubicBezTo>
                    <a:pt x="217043" y="910209"/>
                    <a:pt x="208280" y="909574"/>
                    <a:pt x="199517" y="909574"/>
                  </a:cubicBezTo>
                  <a:cubicBezTo>
                    <a:pt x="186944" y="909574"/>
                    <a:pt x="174498" y="910844"/>
                    <a:pt x="162052" y="913384"/>
                  </a:cubicBezTo>
                  <a:cubicBezTo>
                    <a:pt x="140843" y="917702"/>
                    <a:pt x="121031" y="925449"/>
                    <a:pt x="102616" y="936625"/>
                  </a:cubicBezTo>
                  <a:cubicBezTo>
                    <a:pt x="35687" y="979170"/>
                    <a:pt x="0" y="1103122"/>
                    <a:pt x="46609" y="1190371"/>
                  </a:cubicBezTo>
                  <a:cubicBezTo>
                    <a:pt x="55499" y="1206754"/>
                    <a:pt x="65913" y="1222121"/>
                    <a:pt x="77597" y="1236599"/>
                  </a:cubicBezTo>
                  <a:cubicBezTo>
                    <a:pt x="89281" y="1251077"/>
                    <a:pt x="102489" y="1264158"/>
                    <a:pt x="116713" y="1276223"/>
                  </a:cubicBezTo>
                  <a:cubicBezTo>
                    <a:pt x="130937" y="1288288"/>
                    <a:pt x="146304" y="1298702"/>
                    <a:pt x="162560" y="1307719"/>
                  </a:cubicBezTo>
                  <a:cubicBezTo>
                    <a:pt x="178816" y="1316736"/>
                    <a:pt x="195834" y="1324229"/>
                    <a:pt x="213487" y="1330071"/>
                  </a:cubicBezTo>
                  <a:cubicBezTo>
                    <a:pt x="282194" y="1354709"/>
                    <a:pt x="352679" y="1367028"/>
                    <a:pt x="424815" y="1367028"/>
                  </a:cubicBezTo>
                  <a:cubicBezTo>
                    <a:pt x="438404" y="1367028"/>
                    <a:pt x="452120" y="1366647"/>
                    <a:pt x="465963" y="1365758"/>
                  </a:cubicBezTo>
                  <a:cubicBezTo>
                    <a:pt x="496697" y="1364488"/>
                    <a:pt x="526796" y="1359281"/>
                    <a:pt x="556133" y="1350264"/>
                  </a:cubicBezTo>
                  <a:cubicBezTo>
                    <a:pt x="585470" y="1341247"/>
                    <a:pt x="613283" y="1328674"/>
                    <a:pt x="639572" y="1312545"/>
                  </a:cubicBezTo>
                  <a:cubicBezTo>
                    <a:pt x="646684" y="1308100"/>
                    <a:pt x="652653" y="1299845"/>
                    <a:pt x="663956" y="1299845"/>
                  </a:cubicBezTo>
                  <a:cubicBezTo>
                    <a:pt x="665607" y="1299845"/>
                    <a:pt x="667385" y="1299972"/>
                    <a:pt x="669290" y="1300480"/>
                  </a:cubicBezTo>
                  <a:cubicBezTo>
                    <a:pt x="679704" y="1399413"/>
                    <a:pt x="695833" y="1497584"/>
                    <a:pt x="714629" y="1596517"/>
                  </a:cubicBezTo>
                  <a:cubicBezTo>
                    <a:pt x="719201" y="1620266"/>
                    <a:pt x="723773" y="1643888"/>
                    <a:pt x="728472" y="1667510"/>
                  </a:cubicBezTo>
                  <a:lnTo>
                    <a:pt x="767334" y="1667510"/>
                  </a:lnTo>
                  <a:cubicBezTo>
                    <a:pt x="764540" y="1654048"/>
                    <a:pt x="761873" y="1640713"/>
                    <a:pt x="759206" y="1627124"/>
                  </a:cubicBezTo>
                  <a:cubicBezTo>
                    <a:pt x="739267" y="1526159"/>
                    <a:pt x="720852" y="1424940"/>
                    <a:pt x="710057" y="1322451"/>
                  </a:cubicBezTo>
                  <a:cubicBezTo>
                    <a:pt x="708025" y="1303274"/>
                    <a:pt x="710311" y="1294257"/>
                    <a:pt x="732155" y="1292606"/>
                  </a:cubicBezTo>
                  <a:cubicBezTo>
                    <a:pt x="800735" y="1286764"/>
                    <a:pt x="866902" y="1271016"/>
                    <a:pt x="930783" y="1245362"/>
                  </a:cubicBezTo>
                  <a:cubicBezTo>
                    <a:pt x="994664" y="1219708"/>
                    <a:pt x="1053338" y="1185418"/>
                    <a:pt x="1107059" y="1142238"/>
                  </a:cubicBezTo>
                  <a:cubicBezTo>
                    <a:pt x="1145032" y="1114298"/>
                    <a:pt x="1178433" y="1081659"/>
                    <a:pt x="1207135" y="1044194"/>
                  </a:cubicBezTo>
                  <a:cubicBezTo>
                    <a:pt x="1235837" y="1006729"/>
                    <a:pt x="1258697" y="965962"/>
                    <a:pt x="1275842" y="922020"/>
                  </a:cubicBezTo>
                  <a:cubicBezTo>
                    <a:pt x="1288669" y="890016"/>
                    <a:pt x="1293241" y="856742"/>
                    <a:pt x="1289685" y="822452"/>
                  </a:cubicBezTo>
                  <a:cubicBezTo>
                    <a:pt x="1289177" y="814705"/>
                    <a:pt x="1287907" y="806958"/>
                    <a:pt x="1285875" y="799338"/>
                  </a:cubicBezTo>
                  <a:cubicBezTo>
                    <a:pt x="1283843" y="791718"/>
                    <a:pt x="1281303" y="784479"/>
                    <a:pt x="1278001" y="777367"/>
                  </a:cubicBezTo>
                  <a:cubicBezTo>
                    <a:pt x="1274699" y="770255"/>
                    <a:pt x="1270762" y="763524"/>
                    <a:pt x="1266317" y="757174"/>
                  </a:cubicBezTo>
                  <a:cubicBezTo>
                    <a:pt x="1261872" y="750824"/>
                    <a:pt x="1256665" y="744855"/>
                    <a:pt x="1251077" y="739394"/>
                  </a:cubicBezTo>
                  <a:cubicBezTo>
                    <a:pt x="1245489" y="733933"/>
                    <a:pt x="1239393" y="728980"/>
                    <a:pt x="1232916" y="724662"/>
                  </a:cubicBezTo>
                  <a:cubicBezTo>
                    <a:pt x="1226439" y="720344"/>
                    <a:pt x="1219581" y="716534"/>
                    <a:pt x="1212342" y="713486"/>
                  </a:cubicBezTo>
                  <a:cubicBezTo>
                    <a:pt x="1205103" y="710438"/>
                    <a:pt x="1197737" y="708025"/>
                    <a:pt x="1190117" y="706247"/>
                  </a:cubicBezTo>
                  <a:cubicBezTo>
                    <a:pt x="1182497" y="704469"/>
                    <a:pt x="1174750" y="703453"/>
                    <a:pt x="1167003" y="703072"/>
                  </a:cubicBezTo>
                  <a:cubicBezTo>
                    <a:pt x="1161542" y="702691"/>
                    <a:pt x="1155954" y="702564"/>
                    <a:pt x="1150493" y="702564"/>
                  </a:cubicBezTo>
                  <a:cubicBezTo>
                    <a:pt x="1129284" y="702564"/>
                    <a:pt x="1108202" y="705231"/>
                    <a:pt x="1087501" y="710565"/>
                  </a:cubicBezTo>
                  <a:cubicBezTo>
                    <a:pt x="1061466" y="717296"/>
                    <a:pt x="1037082" y="727837"/>
                    <a:pt x="1014349" y="742188"/>
                  </a:cubicBezTo>
                  <a:cubicBezTo>
                    <a:pt x="958977" y="775589"/>
                    <a:pt x="908431" y="815213"/>
                    <a:pt x="862711" y="861187"/>
                  </a:cubicBezTo>
                  <a:cubicBezTo>
                    <a:pt x="816991" y="907161"/>
                    <a:pt x="777621" y="957707"/>
                    <a:pt x="744347" y="1013333"/>
                  </a:cubicBezTo>
                  <a:lnTo>
                    <a:pt x="698627" y="1088771"/>
                  </a:lnTo>
                  <a:cubicBezTo>
                    <a:pt x="695833" y="1086866"/>
                    <a:pt x="694436" y="1086104"/>
                    <a:pt x="694055" y="1085342"/>
                  </a:cubicBezTo>
                  <a:cubicBezTo>
                    <a:pt x="687705" y="981202"/>
                    <a:pt x="688086" y="876427"/>
                    <a:pt x="690753" y="772922"/>
                  </a:cubicBezTo>
                  <a:cubicBezTo>
                    <a:pt x="691134" y="756412"/>
                    <a:pt x="699897" y="753618"/>
                    <a:pt x="712470" y="752221"/>
                  </a:cubicBezTo>
                  <a:cubicBezTo>
                    <a:pt x="739521" y="749046"/>
                    <a:pt x="766699" y="747014"/>
                    <a:pt x="793750" y="742823"/>
                  </a:cubicBezTo>
                  <a:cubicBezTo>
                    <a:pt x="827786" y="738251"/>
                    <a:pt x="860806" y="729869"/>
                    <a:pt x="892937" y="717931"/>
                  </a:cubicBezTo>
                  <a:cubicBezTo>
                    <a:pt x="925068" y="705993"/>
                    <a:pt x="955548" y="690626"/>
                    <a:pt x="984250" y="671957"/>
                  </a:cubicBezTo>
                  <a:cubicBezTo>
                    <a:pt x="1012952" y="653288"/>
                    <a:pt x="1039368" y="631571"/>
                    <a:pt x="1063244" y="607060"/>
                  </a:cubicBezTo>
                  <a:cubicBezTo>
                    <a:pt x="1087120" y="582549"/>
                    <a:pt x="1108075" y="555625"/>
                    <a:pt x="1126109" y="526415"/>
                  </a:cubicBezTo>
                  <a:cubicBezTo>
                    <a:pt x="1133983" y="514350"/>
                    <a:pt x="1140460" y="501650"/>
                    <a:pt x="1145667" y="488188"/>
                  </a:cubicBezTo>
                  <a:cubicBezTo>
                    <a:pt x="1150874" y="474726"/>
                    <a:pt x="1154557" y="460883"/>
                    <a:pt x="1156716" y="446659"/>
                  </a:cubicBezTo>
                  <a:cubicBezTo>
                    <a:pt x="1158875" y="432435"/>
                    <a:pt x="1159637" y="418084"/>
                    <a:pt x="1158875" y="403733"/>
                  </a:cubicBezTo>
                  <a:cubicBezTo>
                    <a:pt x="1158113" y="389382"/>
                    <a:pt x="1155700" y="375158"/>
                    <a:pt x="1152017" y="361315"/>
                  </a:cubicBezTo>
                  <a:cubicBezTo>
                    <a:pt x="1142111" y="321564"/>
                    <a:pt x="1100582" y="274193"/>
                    <a:pt x="1043940" y="274193"/>
                  </a:cubicBezTo>
                  <a:cubicBezTo>
                    <a:pt x="1040384" y="274193"/>
                    <a:pt x="1036701" y="274447"/>
                    <a:pt x="1032891" y="274828"/>
                  </a:cubicBezTo>
                  <a:cubicBezTo>
                    <a:pt x="988568" y="278892"/>
                    <a:pt x="947039" y="291973"/>
                    <a:pt x="908304" y="314071"/>
                  </a:cubicBezTo>
                  <a:cubicBezTo>
                    <a:pt x="841502" y="353441"/>
                    <a:pt x="782828" y="402590"/>
                    <a:pt x="732409" y="461518"/>
                  </a:cubicBezTo>
                  <a:cubicBezTo>
                    <a:pt x="726948" y="467868"/>
                    <a:pt x="724154" y="479044"/>
                    <a:pt x="713232" y="479044"/>
                  </a:cubicBezTo>
                  <a:cubicBezTo>
                    <a:pt x="712343" y="479044"/>
                    <a:pt x="711327" y="478917"/>
                    <a:pt x="710311" y="478790"/>
                  </a:cubicBezTo>
                  <a:cubicBezTo>
                    <a:pt x="708914" y="471678"/>
                    <a:pt x="708660" y="464439"/>
                    <a:pt x="709422" y="457327"/>
                  </a:cubicBezTo>
                  <a:cubicBezTo>
                    <a:pt x="710184" y="450215"/>
                    <a:pt x="711962" y="443230"/>
                    <a:pt x="714883" y="436499"/>
                  </a:cubicBezTo>
                  <a:cubicBezTo>
                    <a:pt x="717804" y="429768"/>
                    <a:pt x="721487" y="423672"/>
                    <a:pt x="726186" y="418211"/>
                  </a:cubicBezTo>
                  <a:cubicBezTo>
                    <a:pt x="730885" y="412750"/>
                    <a:pt x="736219" y="407924"/>
                    <a:pt x="742442" y="404114"/>
                  </a:cubicBezTo>
                  <a:cubicBezTo>
                    <a:pt x="768858" y="385953"/>
                    <a:pt x="787146" y="360680"/>
                    <a:pt x="809752" y="339344"/>
                  </a:cubicBezTo>
                  <a:cubicBezTo>
                    <a:pt x="831088" y="317881"/>
                    <a:pt x="848487" y="293624"/>
                    <a:pt x="861822" y="266573"/>
                  </a:cubicBezTo>
                  <a:cubicBezTo>
                    <a:pt x="875157" y="239522"/>
                    <a:pt x="884047" y="210947"/>
                    <a:pt x="888111" y="180975"/>
                  </a:cubicBezTo>
                  <a:cubicBezTo>
                    <a:pt x="892302" y="159766"/>
                    <a:pt x="893445" y="138303"/>
                    <a:pt x="891413" y="116713"/>
                  </a:cubicBezTo>
                  <a:cubicBezTo>
                    <a:pt x="889381" y="95123"/>
                    <a:pt x="884301" y="74295"/>
                    <a:pt x="876300" y="54229"/>
                  </a:cubicBezTo>
                  <a:cubicBezTo>
                    <a:pt x="861441" y="18542"/>
                    <a:pt x="835787" y="0"/>
                    <a:pt x="805307" y="0"/>
                  </a:cubicBezTo>
                  <a:close/>
                  <a:moveTo>
                    <a:pt x="1190498" y="1241298"/>
                  </a:moveTo>
                  <a:cubicBezTo>
                    <a:pt x="1187450" y="1241298"/>
                    <a:pt x="1184275" y="1241425"/>
                    <a:pt x="1181100" y="1241679"/>
                  </a:cubicBezTo>
                  <a:cubicBezTo>
                    <a:pt x="1160780" y="1242441"/>
                    <a:pt x="1141222" y="1246378"/>
                    <a:pt x="1122172" y="1253236"/>
                  </a:cubicBezTo>
                  <a:cubicBezTo>
                    <a:pt x="1103122" y="1260094"/>
                    <a:pt x="1085596" y="1269746"/>
                    <a:pt x="1069467" y="1282065"/>
                  </a:cubicBezTo>
                  <a:cubicBezTo>
                    <a:pt x="1019683" y="1320673"/>
                    <a:pt x="977773" y="1366393"/>
                    <a:pt x="943483" y="1419225"/>
                  </a:cubicBezTo>
                  <a:cubicBezTo>
                    <a:pt x="893318" y="1497330"/>
                    <a:pt x="854329" y="1579880"/>
                    <a:pt x="826516" y="1667256"/>
                  </a:cubicBezTo>
                  <a:lnTo>
                    <a:pt x="1209294" y="1667256"/>
                  </a:lnTo>
                  <a:cubicBezTo>
                    <a:pt x="1218184" y="1656207"/>
                    <a:pt x="1226947" y="1644904"/>
                    <a:pt x="1235329" y="1633220"/>
                  </a:cubicBezTo>
                  <a:cubicBezTo>
                    <a:pt x="1268984" y="1589405"/>
                    <a:pt x="1293876" y="1541018"/>
                    <a:pt x="1309751" y="1488059"/>
                  </a:cubicBezTo>
                  <a:cubicBezTo>
                    <a:pt x="1329436" y="1417701"/>
                    <a:pt x="1324737" y="1351280"/>
                    <a:pt x="1281303" y="1290193"/>
                  </a:cubicBezTo>
                  <a:cubicBezTo>
                    <a:pt x="1275969" y="1282065"/>
                    <a:pt x="1269492" y="1274699"/>
                    <a:pt x="1262126" y="1268222"/>
                  </a:cubicBezTo>
                  <a:cubicBezTo>
                    <a:pt x="1254760" y="1261745"/>
                    <a:pt x="1246632" y="1256411"/>
                    <a:pt x="1237869" y="1252093"/>
                  </a:cubicBezTo>
                  <a:cubicBezTo>
                    <a:pt x="1229106" y="1247775"/>
                    <a:pt x="1219835" y="1244727"/>
                    <a:pt x="1210183" y="1242949"/>
                  </a:cubicBezTo>
                  <a:cubicBezTo>
                    <a:pt x="1203579" y="1241679"/>
                    <a:pt x="1197102" y="1241171"/>
                    <a:pt x="1190498" y="1241171"/>
                  </a:cubicBezTo>
                  <a:close/>
                </a:path>
              </a:pathLst>
            </a:custGeom>
            <a:solidFill>
              <a:srgbClr val="455B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a:off x="1452499" y="921004"/>
              <a:ext cx="442849" cy="464312"/>
            </a:xfrm>
            <a:custGeom>
              <a:rect b="b" l="l" r="r" t="t"/>
              <a:pathLst>
                <a:path extrusionOk="0" h="464312" w="442849">
                  <a:moveTo>
                    <a:pt x="440436" y="0"/>
                  </a:moveTo>
                  <a:cubicBezTo>
                    <a:pt x="442849" y="30861"/>
                    <a:pt x="422656" y="41148"/>
                    <a:pt x="411480" y="54610"/>
                  </a:cubicBezTo>
                  <a:cubicBezTo>
                    <a:pt x="261239" y="233807"/>
                    <a:pt x="45339" y="451485"/>
                    <a:pt x="0" y="464312"/>
                  </a:cubicBezTo>
                  <a:lnTo>
                    <a:pt x="222758" y="240030"/>
                  </a:lnTo>
                  <a:cubicBezTo>
                    <a:pt x="297180" y="164846"/>
                    <a:pt x="363728" y="82169"/>
                    <a:pt x="440436" y="0"/>
                  </a:cubicBezTo>
                  <a:close/>
                </a:path>
              </a:pathLst>
            </a:custGeom>
            <a:solidFill>
              <a:srgbClr val="748A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a:off x="1733931" y="1499616"/>
              <a:ext cx="193802" cy="314325"/>
            </a:xfrm>
            <a:custGeom>
              <a:rect b="b" l="l" r="r" t="t"/>
              <a:pathLst>
                <a:path extrusionOk="0" h="314325" w="193802">
                  <a:moveTo>
                    <a:pt x="193802" y="0"/>
                  </a:moveTo>
                  <a:cubicBezTo>
                    <a:pt x="133350" y="107569"/>
                    <a:pt x="66802" y="211074"/>
                    <a:pt x="0" y="314325"/>
                  </a:cubicBezTo>
                  <a:lnTo>
                    <a:pt x="19177" y="314325"/>
                  </a:lnTo>
                  <a:cubicBezTo>
                    <a:pt x="106299" y="174752"/>
                    <a:pt x="193421" y="23749"/>
                    <a:pt x="193802" y="0"/>
                  </a:cubicBezTo>
                  <a:close/>
                </a:path>
              </a:pathLst>
            </a:custGeom>
            <a:solidFill>
              <a:srgbClr val="748A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a:off x="871982" y="1210945"/>
              <a:ext cx="484886" cy="226695"/>
            </a:xfrm>
            <a:custGeom>
              <a:rect b="b" l="l" r="r" t="t"/>
              <a:pathLst>
                <a:path extrusionOk="0" h="226695" w="484886">
                  <a:moveTo>
                    <a:pt x="484886" y="226695"/>
                  </a:moveTo>
                  <a:cubicBezTo>
                    <a:pt x="361569" y="209550"/>
                    <a:pt x="30353" y="56515"/>
                    <a:pt x="0" y="0"/>
                  </a:cubicBezTo>
                  <a:cubicBezTo>
                    <a:pt x="78740" y="55499"/>
                    <a:pt x="161417" y="87376"/>
                    <a:pt x="241935" y="123444"/>
                  </a:cubicBezTo>
                  <a:cubicBezTo>
                    <a:pt x="322453" y="159512"/>
                    <a:pt x="406908" y="185293"/>
                    <a:pt x="484759" y="226695"/>
                  </a:cubicBezTo>
                  <a:close/>
                </a:path>
              </a:pathLst>
            </a:custGeom>
            <a:solidFill>
              <a:srgbClr val="748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a:off x="1454277" y="464693"/>
              <a:ext cx="387223" cy="342138"/>
            </a:xfrm>
            <a:custGeom>
              <a:rect b="b" l="l" r="r" t="t"/>
              <a:pathLst>
                <a:path extrusionOk="0" h="342138" w="387223">
                  <a:moveTo>
                    <a:pt x="127" y="342138"/>
                  </a:moveTo>
                  <a:cubicBezTo>
                    <a:pt x="70739" y="292862"/>
                    <a:pt x="152146" y="260985"/>
                    <a:pt x="214503" y="199390"/>
                  </a:cubicBezTo>
                  <a:cubicBezTo>
                    <a:pt x="279019" y="139319"/>
                    <a:pt x="336169" y="72771"/>
                    <a:pt x="385953" y="0"/>
                  </a:cubicBezTo>
                  <a:cubicBezTo>
                    <a:pt x="387223" y="10033"/>
                    <a:pt x="386334" y="19939"/>
                    <a:pt x="383159" y="29591"/>
                  </a:cubicBezTo>
                  <a:cubicBezTo>
                    <a:pt x="379984" y="39243"/>
                    <a:pt x="375031" y="47752"/>
                    <a:pt x="368046" y="55245"/>
                  </a:cubicBezTo>
                  <a:cubicBezTo>
                    <a:pt x="285496" y="159893"/>
                    <a:pt x="196596" y="257175"/>
                    <a:pt x="72136" y="313690"/>
                  </a:cubicBezTo>
                  <a:cubicBezTo>
                    <a:pt x="48641" y="324358"/>
                    <a:pt x="28194" y="340868"/>
                    <a:pt x="0" y="342138"/>
                  </a:cubicBezTo>
                  <a:close/>
                </a:path>
              </a:pathLst>
            </a:custGeom>
            <a:solidFill>
              <a:srgbClr val="758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a:off x="978916" y="648589"/>
              <a:ext cx="397383" cy="205740"/>
            </a:xfrm>
            <a:custGeom>
              <a:rect b="b" l="l" r="r" t="t"/>
              <a:pathLst>
                <a:path extrusionOk="0" h="205740" w="397383">
                  <a:moveTo>
                    <a:pt x="381" y="0"/>
                  </a:moveTo>
                  <a:cubicBezTo>
                    <a:pt x="41148" y="24003"/>
                    <a:pt x="76454" y="56261"/>
                    <a:pt x="116967" y="77597"/>
                  </a:cubicBezTo>
                  <a:cubicBezTo>
                    <a:pt x="165608" y="105283"/>
                    <a:pt x="216027" y="129413"/>
                    <a:pt x="268224" y="149987"/>
                  </a:cubicBezTo>
                  <a:cubicBezTo>
                    <a:pt x="308610" y="164211"/>
                    <a:pt x="347599" y="182245"/>
                    <a:pt x="390906" y="188976"/>
                  </a:cubicBezTo>
                  <a:cubicBezTo>
                    <a:pt x="392938" y="189230"/>
                    <a:pt x="394462" y="190246"/>
                    <a:pt x="395732" y="191770"/>
                  </a:cubicBezTo>
                  <a:cubicBezTo>
                    <a:pt x="397002" y="193294"/>
                    <a:pt x="397383" y="195199"/>
                    <a:pt x="397129" y="197104"/>
                  </a:cubicBezTo>
                  <a:cubicBezTo>
                    <a:pt x="396748" y="201549"/>
                    <a:pt x="392684" y="203200"/>
                    <a:pt x="389128" y="204343"/>
                  </a:cubicBezTo>
                  <a:cubicBezTo>
                    <a:pt x="379857" y="205740"/>
                    <a:pt x="370967" y="204343"/>
                    <a:pt x="362585" y="200279"/>
                  </a:cubicBezTo>
                  <a:cubicBezTo>
                    <a:pt x="258064" y="170688"/>
                    <a:pt x="160528" y="125857"/>
                    <a:pt x="69977" y="65659"/>
                  </a:cubicBezTo>
                  <a:cubicBezTo>
                    <a:pt x="48387" y="53594"/>
                    <a:pt x="28448" y="39243"/>
                    <a:pt x="10160" y="22606"/>
                  </a:cubicBezTo>
                  <a:cubicBezTo>
                    <a:pt x="6604" y="19939"/>
                    <a:pt x="4064" y="16637"/>
                    <a:pt x="2286" y="12573"/>
                  </a:cubicBezTo>
                  <a:cubicBezTo>
                    <a:pt x="508" y="8509"/>
                    <a:pt x="0" y="4318"/>
                    <a:pt x="508" y="0"/>
                  </a:cubicBezTo>
                  <a:close/>
                </a:path>
              </a:pathLst>
            </a:custGeom>
            <a:solidFill>
              <a:srgbClr val="748A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a:off x="1453769" y="173355"/>
              <a:ext cx="87122" cy="342392"/>
            </a:xfrm>
            <a:custGeom>
              <a:rect b="b" l="l" r="r" t="t"/>
              <a:pathLst>
                <a:path extrusionOk="0" h="342392" w="87122">
                  <a:moveTo>
                    <a:pt x="87122" y="0"/>
                  </a:moveTo>
                  <a:cubicBezTo>
                    <a:pt x="58674" y="58039"/>
                    <a:pt x="0" y="309245"/>
                    <a:pt x="5080" y="342392"/>
                  </a:cubicBezTo>
                  <a:cubicBezTo>
                    <a:pt x="23622" y="319024"/>
                    <a:pt x="79756" y="59944"/>
                    <a:pt x="87122" y="0"/>
                  </a:cubicBezTo>
                  <a:close/>
                </a:path>
              </a:pathLst>
            </a:custGeom>
            <a:solidFill>
              <a:srgbClr val="738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4"/>
            <p:cNvSpPr/>
            <p:nvPr/>
          </p:nvSpPr>
          <p:spPr>
            <a:xfrm>
              <a:off x="63500" y="63500"/>
              <a:ext cx="2117979" cy="1750314"/>
            </a:xfrm>
            <a:custGeom>
              <a:rect b="b" l="l" r="r" t="t"/>
              <a:pathLst>
                <a:path extrusionOk="0" h="1750314" w="2117979">
                  <a:moveTo>
                    <a:pt x="0" y="0"/>
                  </a:moveTo>
                  <a:lnTo>
                    <a:pt x="0" y="1750314"/>
                  </a:lnTo>
                  <a:lnTo>
                    <a:pt x="2117979" y="1750314"/>
                  </a:lnTo>
                  <a:lnTo>
                    <a:pt x="2117979" y="0"/>
                  </a:lnTo>
                  <a:close/>
                </a:path>
              </a:pathLst>
            </a:custGeom>
            <a:solidFill>
              <a:srgbClr val="000000">
                <a:alpha val="0"/>
              </a:srgbClr>
            </a:solidFill>
            <a:ln>
              <a:noFill/>
            </a:ln>
          </p:spPr>
        </p:sp>
      </p:grpSp>
      <p:sp>
        <p:nvSpPr>
          <p:cNvPr id="138" name="Google Shape;138;p14"/>
          <p:cNvSpPr txBox="1"/>
          <p:nvPr/>
        </p:nvSpPr>
        <p:spPr>
          <a:xfrm>
            <a:off x="8552793" y="4505487"/>
            <a:ext cx="9811800" cy="50007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0"/>
              </a:spcAft>
              <a:buClr>
                <a:schemeClr val="dk1"/>
              </a:buClr>
              <a:buSzPts val="1100"/>
              <a:buFont typeface="Arial"/>
              <a:buNone/>
            </a:pPr>
            <a:r>
              <a:rPr b="1" lang="en-US" sz="2519">
                <a:latin typeface="Montserrat"/>
                <a:ea typeface="Montserrat"/>
                <a:cs typeface="Montserrat"/>
                <a:sym typeface="Montserrat"/>
              </a:rPr>
              <a:t>Rastgele ormanlar veya rastgele karar ormanları, sınıflandırma, regresyon ve diğer görevlerde kullanılan bir topluluk öğrenme yöntemidir. Bu yöntem, eğitim aşamasında birçok karar ağacı oluşturarak çalışır. Sınıflandırma problemlerinde rastgele ormanın çıktısı, ağaçların çoğunluğu tarafından seçilen sınıf iken, regresyon problemlerinde çıktı, ağaçların tahminlerinin ortalamasıdır. Rastgele ormanlar, karar ağaçlarının eğitim verisine aşırı uyum sağlama eğilimini (overfitting) azaltmada etkili bir yöntemdir.</a:t>
            </a:r>
            <a:endParaRPr b="1" sz="2519">
              <a:latin typeface="Montserrat"/>
              <a:ea typeface="Montserrat"/>
              <a:cs typeface="Montserrat"/>
              <a:sym typeface="Montserrat"/>
            </a:endParaRPr>
          </a:p>
          <a:p>
            <a:pPr indent="0" lvl="0" marL="0" marR="0" rtl="0" algn="just">
              <a:lnSpc>
                <a:spcPct val="150019"/>
              </a:lnSpc>
              <a:spcBef>
                <a:spcPts val="1200"/>
              </a:spcBef>
              <a:spcAft>
                <a:spcPts val="0"/>
              </a:spcAft>
              <a:buNone/>
            </a:pPr>
            <a:r>
              <a:t/>
            </a:r>
            <a:endParaRPr b="1" sz="2519">
              <a:latin typeface="Montserrat"/>
              <a:ea typeface="Montserrat"/>
              <a:cs typeface="Montserrat"/>
              <a:sym typeface="Montserrat"/>
            </a:endParaRPr>
          </a:p>
        </p:txBody>
      </p:sp>
      <p:sp>
        <p:nvSpPr>
          <p:cNvPr id="139" name="Google Shape;139;p14"/>
          <p:cNvSpPr txBox="1"/>
          <p:nvPr/>
        </p:nvSpPr>
        <p:spPr>
          <a:xfrm>
            <a:off x="9144000" y="2285809"/>
            <a:ext cx="4999082" cy="1929546"/>
          </a:xfrm>
          <a:prstGeom prst="rect">
            <a:avLst/>
          </a:prstGeom>
          <a:noFill/>
          <a:ln>
            <a:noFill/>
          </a:ln>
        </p:spPr>
        <p:txBody>
          <a:bodyPr anchorCtr="0" anchor="t" bIns="0" lIns="0" spcFirstLastPara="1" rIns="0" wrap="square" tIns="0">
            <a:spAutoFit/>
          </a:bodyPr>
          <a:lstStyle/>
          <a:p>
            <a:pPr indent="0" lvl="0" marL="0" marR="0" rtl="0" algn="l">
              <a:lnSpc>
                <a:spcPct val="97304"/>
              </a:lnSpc>
              <a:spcBef>
                <a:spcPts val="0"/>
              </a:spcBef>
              <a:spcAft>
                <a:spcPts val="0"/>
              </a:spcAft>
              <a:buNone/>
            </a:pPr>
            <a:r>
              <a:rPr b="1" i="0" lang="en-US" sz="7755" u="none" cap="none" strike="noStrike">
                <a:solidFill>
                  <a:srgbClr val="435415"/>
                </a:solidFill>
                <a:latin typeface="Bebas Neue"/>
                <a:ea typeface="Bebas Neue"/>
                <a:cs typeface="Bebas Neue"/>
                <a:sym typeface="Bebas Neue"/>
              </a:rPr>
              <a:t>RANDOM FOREST NEDİR?</a:t>
            </a:r>
            <a:endParaRPr/>
          </a:p>
        </p:txBody>
      </p:sp>
      <p:sp>
        <p:nvSpPr>
          <p:cNvPr id="140" name="Google Shape;140;p14"/>
          <p:cNvSpPr txBox="1"/>
          <p:nvPr/>
        </p:nvSpPr>
        <p:spPr>
          <a:xfrm>
            <a:off x="1028700" y="804558"/>
            <a:ext cx="2545366" cy="671979"/>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1" i="0" lang="en-US" sz="3948" u="none" cap="none" strike="noStrike">
                <a:solidFill>
                  <a:srgbClr val="FFFFFF"/>
                </a:solidFill>
                <a:latin typeface="Bebas Neue"/>
                <a:ea typeface="Bebas Neue"/>
                <a:cs typeface="Bebas Neue"/>
                <a:sym typeface="Bebas Neue"/>
              </a:rPr>
              <a:t>RANDOM FOREST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F0E"/>
        </a:solidFill>
      </p:bgPr>
    </p:bg>
    <p:spTree>
      <p:nvGrpSpPr>
        <p:cNvPr id="391" name="Shape 391"/>
        <p:cNvGrpSpPr/>
        <p:nvPr/>
      </p:nvGrpSpPr>
      <p:grpSpPr>
        <a:xfrm>
          <a:off x="0" y="0"/>
          <a:ext cx="0" cy="0"/>
          <a:chOff x="0" y="0"/>
          <a:chExt cx="0" cy="0"/>
        </a:xfrm>
      </p:grpSpPr>
      <p:grpSp>
        <p:nvGrpSpPr>
          <p:cNvPr id="392" name="Google Shape;392;p32"/>
          <p:cNvGrpSpPr/>
          <p:nvPr/>
        </p:nvGrpSpPr>
        <p:grpSpPr>
          <a:xfrm>
            <a:off x="912130" y="977462"/>
            <a:ext cx="596011" cy="508127"/>
            <a:chOff x="57404" y="63500"/>
            <a:chExt cx="596011" cy="508127"/>
          </a:xfrm>
        </p:grpSpPr>
        <p:sp>
          <p:nvSpPr>
            <p:cNvPr id="393" name="Google Shape;393;p32"/>
            <p:cNvSpPr/>
            <p:nvPr/>
          </p:nvSpPr>
          <p:spPr>
            <a:xfrm>
              <a:off x="61214" y="309880"/>
              <a:ext cx="248285" cy="248158"/>
            </a:xfrm>
            <a:custGeom>
              <a:rect b="b" l="l" r="r" t="t"/>
              <a:pathLst>
                <a:path extrusionOk="0" h="248158" w="248285">
                  <a:moveTo>
                    <a:pt x="15875" y="15748"/>
                  </a:moveTo>
                  <a:cubicBezTo>
                    <a:pt x="15875" y="15748"/>
                    <a:pt x="246761" y="0"/>
                    <a:pt x="248285" y="248158"/>
                  </a:cubicBezTo>
                  <a:cubicBezTo>
                    <a:pt x="0" y="246634"/>
                    <a:pt x="15875" y="15748"/>
                    <a:pt x="15875"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2"/>
            <p:cNvSpPr/>
            <p:nvPr/>
          </p:nvSpPr>
          <p:spPr>
            <a:xfrm>
              <a:off x="57404" y="311912"/>
              <a:ext cx="265684" cy="259715"/>
            </a:xfrm>
            <a:custGeom>
              <a:rect b="b" l="l" r="r" t="t"/>
              <a:pathLst>
                <a:path extrusionOk="0" h="259715" w="265684">
                  <a:moveTo>
                    <a:pt x="33020" y="26924"/>
                  </a:moveTo>
                  <a:cubicBezTo>
                    <a:pt x="85979" y="28067"/>
                    <a:pt x="230251" y="48260"/>
                    <a:pt x="238379" y="232283"/>
                  </a:cubicBezTo>
                  <a:cubicBezTo>
                    <a:pt x="172847" y="229362"/>
                    <a:pt x="121920" y="208915"/>
                    <a:pt x="86741" y="171196"/>
                  </a:cubicBezTo>
                  <a:cubicBezTo>
                    <a:pt x="40513" y="121539"/>
                    <a:pt x="33782" y="54229"/>
                    <a:pt x="33020" y="26924"/>
                  </a:cubicBezTo>
                  <a:close/>
                  <a:moveTo>
                    <a:pt x="27940" y="0"/>
                  </a:moveTo>
                  <a:cubicBezTo>
                    <a:pt x="22098" y="0"/>
                    <a:pt x="18796" y="254"/>
                    <a:pt x="18796" y="254"/>
                  </a:cubicBezTo>
                  <a:lnTo>
                    <a:pt x="7112" y="1143"/>
                  </a:lnTo>
                  <a:lnTo>
                    <a:pt x="6350" y="12827"/>
                  </a:lnTo>
                  <a:cubicBezTo>
                    <a:pt x="6096" y="17018"/>
                    <a:pt x="0" y="117221"/>
                    <a:pt x="66929" y="189357"/>
                  </a:cubicBezTo>
                  <a:cubicBezTo>
                    <a:pt x="109728" y="235458"/>
                    <a:pt x="171958" y="259080"/>
                    <a:pt x="252095" y="259588"/>
                  </a:cubicBezTo>
                  <a:lnTo>
                    <a:pt x="265684" y="259715"/>
                  </a:lnTo>
                  <a:lnTo>
                    <a:pt x="265557" y="246126"/>
                  </a:lnTo>
                  <a:cubicBezTo>
                    <a:pt x="264033" y="11938"/>
                    <a:pt x="67310" y="0"/>
                    <a:pt x="27940"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177800" y="81280"/>
              <a:ext cx="348742" cy="328676"/>
            </a:xfrm>
            <a:custGeom>
              <a:rect b="b" l="l" r="r" t="t"/>
              <a:pathLst>
                <a:path extrusionOk="0" h="328676" w="348742">
                  <a:moveTo>
                    <a:pt x="174371" y="0"/>
                  </a:moveTo>
                  <a:cubicBezTo>
                    <a:pt x="174371" y="0"/>
                    <a:pt x="348742" y="152019"/>
                    <a:pt x="174371" y="328676"/>
                  </a:cubicBezTo>
                  <a:cubicBezTo>
                    <a:pt x="0" y="152019"/>
                    <a:pt x="174371" y="0"/>
                    <a:pt x="174371"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p:nvPr/>
          </p:nvSpPr>
          <p:spPr>
            <a:xfrm>
              <a:off x="259080" y="63500"/>
              <a:ext cx="186182" cy="365760"/>
            </a:xfrm>
            <a:custGeom>
              <a:rect b="b" l="l" r="r" t="t"/>
              <a:pathLst>
                <a:path extrusionOk="0" h="365760" w="186182">
                  <a:moveTo>
                    <a:pt x="93091" y="365633"/>
                  </a:moveTo>
                  <a:lnTo>
                    <a:pt x="83566" y="355981"/>
                  </a:lnTo>
                  <a:cubicBezTo>
                    <a:pt x="27305" y="298958"/>
                    <a:pt x="0" y="238252"/>
                    <a:pt x="2286" y="175387"/>
                  </a:cubicBezTo>
                  <a:cubicBezTo>
                    <a:pt x="5969" y="77089"/>
                    <a:pt x="81026" y="10414"/>
                    <a:pt x="84328" y="7620"/>
                  </a:cubicBezTo>
                  <a:lnTo>
                    <a:pt x="93091" y="0"/>
                  </a:lnTo>
                  <a:lnTo>
                    <a:pt x="101854" y="7747"/>
                  </a:lnTo>
                  <a:cubicBezTo>
                    <a:pt x="105029" y="10541"/>
                    <a:pt x="180213" y="77089"/>
                    <a:pt x="183896" y="175514"/>
                  </a:cubicBezTo>
                  <a:cubicBezTo>
                    <a:pt x="186182" y="238379"/>
                    <a:pt x="158877" y="299085"/>
                    <a:pt x="102616" y="356108"/>
                  </a:cubicBezTo>
                  <a:lnTo>
                    <a:pt x="93091" y="365760"/>
                  </a:lnTo>
                  <a:close/>
                  <a:moveTo>
                    <a:pt x="93091" y="36703"/>
                  </a:moveTo>
                  <a:cubicBezTo>
                    <a:pt x="74168" y="56642"/>
                    <a:pt x="31496" y="108966"/>
                    <a:pt x="29083" y="176657"/>
                  </a:cubicBezTo>
                  <a:cubicBezTo>
                    <a:pt x="27178" y="228092"/>
                    <a:pt x="48768" y="278638"/>
                    <a:pt x="93091" y="327025"/>
                  </a:cubicBezTo>
                  <a:cubicBezTo>
                    <a:pt x="137414" y="278638"/>
                    <a:pt x="158877" y="228092"/>
                    <a:pt x="157099" y="176657"/>
                  </a:cubicBezTo>
                  <a:cubicBezTo>
                    <a:pt x="154686" y="108966"/>
                    <a:pt x="112014" y="56642"/>
                    <a:pt x="93091" y="36703"/>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2"/>
            <p:cNvSpPr/>
            <p:nvPr/>
          </p:nvSpPr>
          <p:spPr>
            <a:xfrm>
              <a:off x="401193" y="309880"/>
              <a:ext cx="248285" cy="248158"/>
            </a:xfrm>
            <a:custGeom>
              <a:rect b="b" l="l" r="r" t="t"/>
              <a:pathLst>
                <a:path extrusionOk="0" h="248158" w="248285">
                  <a:moveTo>
                    <a:pt x="232410" y="15748"/>
                  </a:moveTo>
                  <a:cubicBezTo>
                    <a:pt x="232410" y="15748"/>
                    <a:pt x="1524" y="0"/>
                    <a:pt x="0" y="248158"/>
                  </a:cubicBezTo>
                  <a:cubicBezTo>
                    <a:pt x="248285" y="246634"/>
                    <a:pt x="232410" y="15748"/>
                    <a:pt x="232410"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2"/>
            <p:cNvSpPr/>
            <p:nvPr/>
          </p:nvSpPr>
          <p:spPr>
            <a:xfrm>
              <a:off x="387604" y="311912"/>
              <a:ext cx="265811" cy="259588"/>
            </a:xfrm>
            <a:custGeom>
              <a:rect b="b" l="l" r="r" t="t"/>
              <a:pathLst>
                <a:path extrusionOk="0" h="259588" w="265811">
                  <a:moveTo>
                    <a:pt x="0" y="259588"/>
                  </a:moveTo>
                  <a:lnTo>
                    <a:pt x="127" y="245999"/>
                  </a:lnTo>
                  <a:cubicBezTo>
                    <a:pt x="1651" y="11938"/>
                    <a:pt x="198374" y="0"/>
                    <a:pt x="237744" y="0"/>
                  </a:cubicBezTo>
                  <a:cubicBezTo>
                    <a:pt x="243586" y="0"/>
                    <a:pt x="246888" y="254"/>
                    <a:pt x="246888" y="254"/>
                  </a:cubicBezTo>
                  <a:lnTo>
                    <a:pt x="258572" y="1143"/>
                  </a:lnTo>
                  <a:lnTo>
                    <a:pt x="259461" y="12827"/>
                  </a:lnTo>
                  <a:cubicBezTo>
                    <a:pt x="259715" y="17018"/>
                    <a:pt x="265811" y="117221"/>
                    <a:pt x="198882" y="189357"/>
                  </a:cubicBezTo>
                  <a:cubicBezTo>
                    <a:pt x="156083" y="235458"/>
                    <a:pt x="93853" y="259080"/>
                    <a:pt x="13716" y="259588"/>
                  </a:cubicBezTo>
                  <a:lnTo>
                    <a:pt x="0" y="259588"/>
                  </a:lnTo>
                  <a:close/>
                  <a:moveTo>
                    <a:pt x="232664" y="26924"/>
                  </a:moveTo>
                  <a:cubicBezTo>
                    <a:pt x="179705" y="28067"/>
                    <a:pt x="35306" y="48260"/>
                    <a:pt x="27305" y="232283"/>
                  </a:cubicBezTo>
                  <a:cubicBezTo>
                    <a:pt x="92964" y="229362"/>
                    <a:pt x="144018" y="208788"/>
                    <a:pt x="179070" y="170942"/>
                  </a:cubicBezTo>
                  <a:cubicBezTo>
                    <a:pt x="225298" y="121158"/>
                    <a:pt x="232029" y="54102"/>
                    <a:pt x="232664" y="26797"/>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32"/>
          <p:cNvSpPr/>
          <p:nvPr/>
        </p:nvSpPr>
        <p:spPr>
          <a:xfrm>
            <a:off x="912000" y="444372"/>
            <a:ext cx="596265" cy="512064"/>
          </a:xfrm>
          <a:custGeom>
            <a:rect b="b" l="l" r="r" t="t"/>
            <a:pathLst>
              <a:path extrusionOk="0" h="512064" w="596265">
                <a:moveTo>
                  <a:pt x="0" y="512064"/>
                </a:moveTo>
                <a:lnTo>
                  <a:pt x="596265" y="512064"/>
                </a:lnTo>
                <a:lnTo>
                  <a:pt x="596265" y="0"/>
                </a:lnTo>
                <a:lnTo>
                  <a:pt x="0" y="0"/>
                </a:lnTo>
                <a:close/>
              </a:path>
            </a:pathLst>
          </a:custGeom>
          <a:solidFill>
            <a:srgbClr val="000000">
              <a:alpha val="0"/>
            </a:srgbClr>
          </a:solidFill>
          <a:ln>
            <a:noFill/>
          </a:ln>
        </p:spPr>
      </p:sp>
      <p:sp>
        <p:nvSpPr>
          <p:cNvPr id="400" name="Google Shape;400;p32"/>
          <p:cNvSpPr txBox="1"/>
          <p:nvPr/>
        </p:nvSpPr>
        <p:spPr>
          <a:xfrm>
            <a:off x="1704433" y="423338"/>
            <a:ext cx="6502800" cy="554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1"/>
              </a:buClr>
              <a:buSzPts val="4000"/>
              <a:buFont typeface="Arial"/>
              <a:buNone/>
            </a:pPr>
            <a:r>
              <a:rPr lang="en-US" sz="4000">
                <a:solidFill>
                  <a:srgbClr val="758C5D"/>
                </a:solidFill>
                <a:latin typeface="Times New Roman"/>
                <a:ea typeface="Times New Roman"/>
                <a:cs typeface="Times New Roman"/>
                <a:sym typeface="Times New Roman"/>
              </a:rPr>
              <a:t>Random Forest El ile Çözüm</a:t>
            </a:r>
            <a:endParaRPr/>
          </a:p>
        </p:txBody>
      </p:sp>
      <p:pic>
        <p:nvPicPr>
          <p:cNvPr id="401" name="Google Shape;401;p32"/>
          <p:cNvPicPr preferRelativeResize="0"/>
          <p:nvPr/>
        </p:nvPicPr>
        <p:blipFill>
          <a:blip r:embed="rId3">
            <a:alphaModFix/>
          </a:blip>
          <a:stretch>
            <a:fillRect/>
          </a:stretch>
        </p:blipFill>
        <p:spPr>
          <a:xfrm>
            <a:off x="3323400" y="1103950"/>
            <a:ext cx="9979501" cy="86580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F0E"/>
        </a:solidFill>
      </p:bgPr>
    </p:bg>
    <p:spTree>
      <p:nvGrpSpPr>
        <p:cNvPr id="405" name="Shape 405"/>
        <p:cNvGrpSpPr/>
        <p:nvPr/>
      </p:nvGrpSpPr>
      <p:grpSpPr>
        <a:xfrm>
          <a:off x="0" y="0"/>
          <a:ext cx="0" cy="0"/>
          <a:chOff x="0" y="0"/>
          <a:chExt cx="0" cy="0"/>
        </a:xfrm>
      </p:grpSpPr>
      <p:grpSp>
        <p:nvGrpSpPr>
          <p:cNvPr id="406" name="Google Shape;406;p33"/>
          <p:cNvGrpSpPr/>
          <p:nvPr/>
        </p:nvGrpSpPr>
        <p:grpSpPr>
          <a:xfrm>
            <a:off x="912130" y="977462"/>
            <a:ext cx="596011" cy="508127"/>
            <a:chOff x="57404" y="63500"/>
            <a:chExt cx="596011" cy="508127"/>
          </a:xfrm>
        </p:grpSpPr>
        <p:sp>
          <p:nvSpPr>
            <p:cNvPr id="407" name="Google Shape;407;p33"/>
            <p:cNvSpPr/>
            <p:nvPr/>
          </p:nvSpPr>
          <p:spPr>
            <a:xfrm>
              <a:off x="61214" y="309880"/>
              <a:ext cx="248285" cy="248158"/>
            </a:xfrm>
            <a:custGeom>
              <a:rect b="b" l="l" r="r" t="t"/>
              <a:pathLst>
                <a:path extrusionOk="0" h="248158" w="248285">
                  <a:moveTo>
                    <a:pt x="15875" y="15748"/>
                  </a:moveTo>
                  <a:cubicBezTo>
                    <a:pt x="15875" y="15748"/>
                    <a:pt x="246761" y="0"/>
                    <a:pt x="248285" y="248158"/>
                  </a:cubicBezTo>
                  <a:cubicBezTo>
                    <a:pt x="0" y="246634"/>
                    <a:pt x="15875" y="15748"/>
                    <a:pt x="15875"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3"/>
            <p:cNvSpPr/>
            <p:nvPr/>
          </p:nvSpPr>
          <p:spPr>
            <a:xfrm>
              <a:off x="57404" y="311912"/>
              <a:ext cx="265684" cy="259715"/>
            </a:xfrm>
            <a:custGeom>
              <a:rect b="b" l="l" r="r" t="t"/>
              <a:pathLst>
                <a:path extrusionOk="0" h="259715" w="265684">
                  <a:moveTo>
                    <a:pt x="33020" y="26924"/>
                  </a:moveTo>
                  <a:cubicBezTo>
                    <a:pt x="85979" y="28067"/>
                    <a:pt x="230251" y="48260"/>
                    <a:pt x="238379" y="232283"/>
                  </a:cubicBezTo>
                  <a:cubicBezTo>
                    <a:pt x="172847" y="229362"/>
                    <a:pt x="121920" y="208915"/>
                    <a:pt x="86741" y="171196"/>
                  </a:cubicBezTo>
                  <a:cubicBezTo>
                    <a:pt x="40513" y="121539"/>
                    <a:pt x="33782" y="54229"/>
                    <a:pt x="33020" y="26924"/>
                  </a:cubicBezTo>
                  <a:close/>
                  <a:moveTo>
                    <a:pt x="27940" y="0"/>
                  </a:moveTo>
                  <a:cubicBezTo>
                    <a:pt x="22098" y="0"/>
                    <a:pt x="18796" y="254"/>
                    <a:pt x="18796" y="254"/>
                  </a:cubicBezTo>
                  <a:lnTo>
                    <a:pt x="7112" y="1143"/>
                  </a:lnTo>
                  <a:lnTo>
                    <a:pt x="6350" y="12827"/>
                  </a:lnTo>
                  <a:cubicBezTo>
                    <a:pt x="6096" y="17018"/>
                    <a:pt x="0" y="117221"/>
                    <a:pt x="66929" y="189357"/>
                  </a:cubicBezTo>
                  <a:cubicBezTo>
                    <a:pt x="109728" y="235458"/>
                    <a:pt x="171958" y="259080"/>
                    <a:pt x="252095" y="259588"/>
                  </a:cubicBezTo>
                  <a:lnTo>
                    <a:pt x="265684" y="259715"/>
                  </a:lnTo>
                  <a:lnTo>
                    <a:pt x="265557" y="246126"/>
                  </a:lnTo>
                  <a:cubicBezTo>
                    <a:pt x="264033" y="11938"/>
                    <a:pt x="67310" y="0"/>
                    <a:pt x="27940"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a:off x="177800" y="81280"/>
              <a:ext cx="348742" cy="328676"/>
            </a:xfrm>
            <a:custGeom>
              <a:rect b="b" l="l" r="r" t="t"/>
              <a:pathLst>
                <a:path extrusionOk="0" h="328676" w="348742">
                  <a:moveTo>
                    <a:pt x="174371" y="0"/>
                  </a:moveTo>
                  <a:cubicBezTo>
                    <a:pt x="174371" y="0"/>
                    <a:pt x="348742" y="152019"/>
                    <a:pt x="174371" y="328676"/>
                  </a:cubicBezTo>
                  <a:cubicBezTo>
                    <a:pt x="0" y="152019"/>
                    <a:pt x="174371" y="0"/>
                    <a:pt x="174371"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3"/>
            <p:cNvSpPr/>
            <p:nvPr/>
          </p:nvSpPr>
          <p:spPr>
            <a:xfrm>
              <a:off x="259080" y="63500"/>
              <a:ext cx="186182" cy="365760"/>
            </a:xfrm>
            <a:custGeom>
              <a:rect b="b" l="l" r="r" t="t"/>
              <a:pathLst>
                <a:path extrusionOk="0" h="365760" w="186182">
                  <a:moveTo>
                    <a:pt x="93091" y="365633"/>
                  </a:moveTo>
                  <a:lnTo>
                    <a:pt x="83566" y="355981"/>
                  </a:lnTo>
                  <a:cubicBezTo>
                    <a:pt x="27305" y="298958"/>
                    <a:pt x="0" y="238252"/>
                    <a:pt x="2286" y="175387"/>
                  </a:cubicBezTo>
                  <a:cubicBezTo>
                    <a:pt x="5969" y="77089"/>
                    <a:pt x="81026" y="10414"/>
                    <a:pt x="84328" y="7620"/>
                  </a:cubicBezTo>
                  <a:lnTo>
                    <a:pt x="93091" y="0"/>
                  </a:lnTo>
                  <a:lnTo>
                    <a:pt x="101854" y="7747"/>
                  </a:lnTo>
                  <a:cubicBezTo>
                    <a:pt x="105029" y="10541"/>
                    <a:pt x="180213" y="77089"/>
                    <a:pt x="183896" y="175514"/>
                  </a:cubicBezTo>
                  <a:cubicBezTo>
                    <a:pt x="186182" y="238379"/>
                    <a:pt x="158877" y="299085"/>
                    <a:pt x="102616" y="356108"/>
                  </a:cubicBezTo>
                  <a:lnTo>
                    <a:pt x="93091" y="365760"/>
                  </a:lnTo>
                  <a:close/>
                  <a:moveTo>
                    <a:pt x="93091" y="36703"/>
                  </a:moveTo>
                  <a:cubicBezTo>
                    <a:pt x="74168" y="56642"/>
                    <a:pt x="31496" y="108966"/>
                    <a:pt x="29083" y="176657"/>
                  </a:cubicBezTo>
                  <a:cubicBezTo>
                    <a:pt x="27178" y="228092"/>
                    <a:pt x="48768" y="278638"/>
                    <a:pt x="93091" y="327025"/>
                  </a:cubicBezTo>
                  <a:cubicBezTo>
                    <a:pt x="137414" y="278638"/>
                    <a:pt x="158877" y="228092"/>
                    <a:pt x="157099" y="176657"/>
                  </a:cubicBezTo>
                  <a:cubicBezTo>
                    <a:pt x="154686" y="108966"/>
                    <a:pt x="112014" y="56642"/>
                    <a:pt x="93091" y="36703"/>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3"/>
            <p:cNvSpPr/>
            <p:nvPr/>
          </p:nvSpPr>
          <p:spPr>
            <a:xfrm>
              <a:off x="401193" y="309880"/>
              <a:ext cx="248285" cy="248158"/>
            </a:xfrm>
            <a:custGeom>
              <a:rect b="b" l="l" r="r" t="t"/>
              <a:pathLst>
                <a:path extrusionOk="0" h="248158" w="248285">
                  <a:moveTo>
                    <a:pt x="232410" y="15748"/>
                  </a:moveTo>
                  <a:cubicBezTo>
                    <a:pt x="232410" y="15748"/>
                    <a:pt x="1524" y="0"/>
                    <a:pt x="0" y="248158"/>
                  </a:cubicBezTo>
                  <a:cubicBezTo>
                    <a:pt x="248285" y="246634"/>
                    <a:pt x="232410" y="15748"/>
                    <a:pt x="232410"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3"/>
            <p:cNvSpPr/>
            <p:nvPr/>
          </p:nvSpPr>
          <p:spPr>
            <a:xfrm>
              <a:off x="387604" y="311912"/>
              <a:ext cx="265811" cy="259588"/>
            </a:xfrm>
            <a:custGeom>
              <a:rect b="b" l="l" r="r" t="t"/>
              <a:pathLst>
                <a:path extrusionOk="0" h="259588" w="265811">
                  <a:moveTo>
                    <a:pt x="0" y="259588"/>
                  </a:moveTo>
                  <a:lnTo>
                    <a:pt x="127" y="245999"/>
                  </a:lnTo>
                  <a:cubicBezTo>
                    <a:pt x="1651" y="11938"/>
                    <a:pt x="198374" y="0"/>
                    <a:pt x="237744" y="0"/>
                  </a:cubicBezTo>
                  <a:cubicBezTo>
                    <a:pt x="243586" y="0"/>
                    <a:pt x="246888" y="254"/>
                    <a:pt x="246888" y="254"/>
                  </a:cubicBezTo>
                  <a:lnTo>
                    <a:pt x="258572" y="1143"/>
                  </a:lnTo>
                  <a:lnTo>
                    <a:pt x="259461" y="12827"/>
                  </a:lnTo>
                  <a:cubicBezTo>
                    <a:pt x="259715" y="17018"/>
                    <a:pt x="265811" y="117221"/>
                    <a:pt x="198882" y="189357"/>
                  </a:cubicBezTo>
                  <a:cubicBezTo>
                    <a:pt x="156083" y="235458"/>
                    <a:pt x="93853" y="259080"/>
                    <a:pt x="13716" y="259588"/>
                  </a:cubicBezTo>
                  <a:lnTo>
                    <a:pt x="0" y="259588"/>
                  </a:lnTo>
                  <a:close/>
                  <a:moveTo>
                    <a:pt x="232664" y="26924"/>
                  </a:moveTo>
                  <a:cubicBezTo>
                    <a:pt x="179705" y="28067"/>
                    <a:pt x="35306" y="48260"/>
                    <a:pt x="27305" y="232283"/>
                  </a:cubicBezTo>
                  <a:cubicBezTo>
                    <a:pt x="92964" y="229362"/>
                    <a:pt x="144018" y="208788"/>
                    <a:pt x="179070" y="170942"/>
                  </a:cubicBezTo>
                  <a:cubicBezTo>
                    <a:pt x="225298" y="121158"/>
                    <a:pt x="232029" y="54102"/>
                    <a:pt x="232664" y="26797"/>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33"/>
          <p:cNvSpPr/>
          <p:nvPr/>
        </p:nvSpPr>
        <p:spPr>
          <a:xfrm>
            <a:off x="1657350" y="1861252"/>
            <a:ext cx="15343632" cy="7583557"/>
          </a:xfrm>
          <a:custGeom>
            <a:rect b="b" l="l" r="r" t="t"/>
            <a:pathLst>
              <a:path extrusionOk="0" h="7583557" w="15343632">
                <a:moveTo>
                  <a:pt x="0" y="0"/>
                </a:moveTo>
                <a:lnTo>
                  <a:pt x="15343632" y="0"/>
                </a:lnTo>
                <a:lnTo>
                  <a:pt x="15343632" y="7583557"/>
                </a:lnTo>
                <a:lnTo>
                  <a:pt x="0" y="7583557"/>
                </a:lnTo>
                <a:lnTo>
                  <a:pt x="0" y="0"/>
                </a:lnTo>
                <a:close/>
              </a:path>
            </a:pathLst>
          </a:custGeom>
          <a:blipFill rotWithShape="1">
            <a:blip r:embed="rId3">
              <a:alphaModFix/>
            </a:blip>
            <a:stretch>
              <a:fillRect b="-199" l="-69" r="-59" t="-149"/>
            </a:stretch>
          </a:blipFill>
          <a:ln>
            <a:noFill/>
          </a:ln>
        </p:spPr>
      </p:sp>
      <p:sp>
        <p:nvSpPr>
          <p:cNvPr id="414" name="Google Shape;414;p33"/>
          <p:cNvSpPr/>
          <p:nvPr/>
        </p:nvSpPr>
        <p:spPr>
          <a:xfrm>
            <a:off x="912400" y="975560"/>
            <a:ext cx="596265" cy="512064"/>
          </a:xfrm>
          <a:custGeom>
            <a:rect b="b" l="l" r="r" t="t"/>
            <a:pathLst>
              <a:path extrusionOk="0" h="512064" w="596265">
                <a:moveTo>
                  <a:pt x="0" y="512064"/>
                </a:moveTo>
                <a:lnTo>
                  <a:pt x="596265" y="512064"/>
                </a:lnTo>
                <a:lnTo>
                  <a:pt x="596265" y="0"/>
                </a:lnTo>
                <a:lnTo>
                  <a:pt x="0" y="0"/>
                </a:lnTo>
                <a:close/>
              </a:path>
            </a:pathLst>
          </a:custGeom>
          <a:solidFill>
            <a:srgbClr val="000000">
              <a:alpha val="0"/>
            </a:srgbClr>
          </a:solidFill>
          <a:ln>
            <a:noFill/>
          </a:ln>
        </p:spPr>
      </p:sp>
      <p:sp>
        <p:nvSpPr>
          <p:cNvPr id="415" name="Google Shape;415;p33"/>
          <p:cNvSpPr/>
          <p:nvPr/>
        </p:nvSpPr>
        <p:spPr>
          <a:xfrm>
            <a:off x="1582426" y="1786328"/>
            <a:ext cx="15493498" cy="7733414"/>
          </a:xfrm>
          <a:custGeom>
            <a:rect b="b" l="l" r="r" t="t"/>
            <a:pathLst>
              <a:path extrusionOk="0" h="7733414" w="15493498">
                <a:moveTo>
                  <a:pt x="0" y="0"/>
                </a:moveTo>
                <a:lnTo>
                  <a:pt x="15493499" y="0"/>
                </a:lnTo>
                <a:lnTo>
                  <a:pt x="15493499" y="7733414"/>
                </a:lnTo>
                <a:lnTo>
                  <a:pt x="0" y="7733414"/>
                </a:lnTo>
                <a:lnTo>
                  <a:pt x="0" y="0"/>
                </a:lnTo>
                <a:close/>
              </a:path>
            </a:pathLst>
          </a:custGeom>
          <a:blipFill rotWithShape="1">
            <a:blip r:embed="rId4">
              <a:alphaModFix/>
            </a:blip>
            <a:stretch>
              <a:fillRect b="0" l="0" r="0" t="0"/>
            </a:stretch>
          </a:blipFill>
          <a:ln>
            <a:noFill/>
          </a:ln>
        </p:spPr>
      </p:sp>
      <p:sp>
        <p:nvSpPr>
          <p:cNvPr id="416" name="Google Shape;416;p33"/>
          <p:cNvSpPr txBox="1"/>
          <p:nvPr/>
        </p:nvSpPr>
        <p:spPr>
          <a:xfrm>
            <a:off x="1645920" y="903265"/>
            <a:ext cx="2545500" cy="6078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1" i="0" lang="en-US" sz="3948" u="none" cap="none" strike="noStrike">
                <a:solidFill>
                  <a:srgbClr val="ADB858"/>
                </a:solidFill>
                <a:latin typeface="Bebas Neue"/>
                <a:ea typeface="Bebas Neue"/>
                <a:cs typeface="Bebas Neue"/>
                <a:sym typeface="Bebas Neue"/>
              </a:rPr>
              <a:t>RANDOM FOREST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grpSp>
        <p:nvGrpSpPr>
          <p:cNvPr id="421" name="Google Shape;421;p34"/>
          <p:cNvGrpSpPr/>
          <p:nvPr/>
        </p:nvGrpSpPr>
        <p:grpSpPr>
          <a:xfrm>
            <a:off x="-3" y="-3"/>
            <a:ext cx="3722370" cy="10286997"/>
            <a:chOff x="63500" y="63500"/>
            <a:chExt cx="3722370" cy="10287000"/>
          </a:xfrm>
        </p:grpSpPr>
        <p:sp>
          <p:nvSpPr>
            <p:cNvPr id="422" name="Google Shape;422;p34"/>
            <p:cNvSpPr/>
            <p:nvPr/>
          </p:nvSpPr>
          <p:spPr>
            <a:xfrm>
              <a:off x="63500" y="63500"/>
              <a:ext cx="3722370" cy="10287000"/>
            </a:xfrm>
            <a:custGeom>
              <a:rect b="b" l="l" r="r" t="t"/>
              <a:pathLst>
                <a:path extrusionOk="0" h="10287000" w="3722370">
                  <a:moveTo>
                    <a:pt x="0" y="0"/>
                  </a:moveTo>
                  <a:lnTo>
                    <a:pt x="0" y="10287000"/>
                  </a:lnTo>
                  <a:lnTo>
                    <a:pt x="3722370" y="10287000"/>
                  </a:lnTo>
                  <a:lnTo>
                    <a:pt x="3722370" y="0"/>
                  </a:lnTo>
                  <a:close/>
                </a:path>
              </a:pathLst>
            </a:custGeom>
            <a:solidFill>
              <a:srgbClr val="262F0E"/>
            </a:solidFill>
            <a:ln>
              <a:noFill/>
            </a:ln>
          </p:spPr>
        </p:sp>
        <p:sp>
          <p:nvSpPr>
            <p:cNvPr id="423" name="Google Shape;423;p34"/>
            <p:cNvSpPr/>
            <p:nvPr/>
          </p:nvSpPr>
          <p:spPr>
            <a:xfrm>
              <a:off x="286639" y="1287272"/>
              <a:ext cx="248285" cy="248158"/>
            </a:xfrm>
            <a:custGeom>
              <a:rect b="b" l="l" r="r" t="t"/>
              <a:pathLst>
                <a:path extrusionOk="0" h="248158" w="248285">
                  <a:moveTo>
                    <a:pt x="15875" y="15748"/>
                  </a:moveTo>
                  <a:cubicBezTo>
                    <a:pt x="15875" y="15748"/>
                    <a:pt x="246761" y="0"/>
                    <a:pt x="248285" y="248158"/>
                  </a:cubicBezTo>
                  <a:cubicBezTo>
                    <a:pt x="0" y="246634"/>
                    <a:pt x="15875" y="15748"/>
                    <a:pt x="15875"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4"/>
            <p:cNvSpPr/>
            <p:nvPr/>
          </p:nvSpPr>
          <p:spPr>
            <a:xfrm>
              <a:off x="282829" y="1289431"/>
              <a:ext cx="265684" cy="259715"/>
            </a:xfrm>
            <a:custGeom>
              <a:rect b="b" l="l" r="r" t="t"/>
              <a:pathLst>
                <a:path extrusionOk="0" h="259715" w="265684">
                  <a:moveTo>
                    <a:pt x="33020" y="26924"/>
                  </a:moveTo>
                  <a:cubicBezTo>
                    <a:pt x="85979" y="28067"/>
                    <a:pt x="230251" y="48260"/>
                    <a:pt x="238379" y="232283"/>
                  </a:cubicBezTo>
                  <a:cubicBezTo>
                    <a:pt x="172847" y="229362"/>
                    <a:pt x="121920" y="208915"/>
                    <a:pt x="86741" y="171196"/>
                  </a:cubicBezTo>
                  <a:cubicBezTo>
                    <a:pt x="40513" y="121539"/>
                    <a:pt x="33782" y="54229"/>
                    <a:pt x="33020" y="26924"/>
                  </a:cubicBezTo>
                  <a:close/>
                  <a:moveTo>
                    <a:pt x="27940" y="0"/>
                  </a:moveTo>
                  <a:cubicBezTo>
                    <a:pt x="22098" y="0"/>
                    <a:pt x="18796" y="254"/>
                    <a:pt x="18796" y="254"/>
                  </a:cubicBezTo>
                  <a:lnTo>
                    <a:pt x="7112" y="1143"/>
                  </a:lnTo>
                  <a:lnTo>
                    <a:pt x="6350" y="12827"/>
                  </a:lnTo>
                  <a:cubicBezTo>
                    <a:pt x="6096" y="17018"/>
                    <a:pt x="0" y="117221"/>
                    <a:pt x="66929" y="189357"/>
                  </a:cubicBezTo>
                  <a:cubicBezTo>
                    <a:pt x="109728" y="235458"/>
                    <a:pt x="171958" y="259080"/>
                    <a:pt x="252095" y="259588"/>
                  </a:cubicBezTo>
                  <a:lnTo>
                    <a:pt x="265684" y="259715"/>
                  </a:lnTo>
                  <a:lnTo>
                    <a:pt x="265557" y="246126"/>
                  </a:lnTo>
                  <a:cubicBezTo>
                    <a:pt x="264033" y="12065"/>
                    <a:pt x="67310" y="127"/>
                    <a:pt x="27940" y="127"/>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4"/>
            <p:cNvSpPr/>
            <p:nvPr/>
          </p:nvSpPr>
          <p:spPr>
            <a:xfrm>
              <a:off x="403098" y="1058799"/>
              <a:ext cx="348742" cy="328676"/>
            </a:xfrm>
            <a:custGeom>
              <a:rect b="b" l="l" r="r" t="t"/>
              <a:pathLst>
                <a:path extrusionOk="0" h="328676" w="348742">
                  <a:moveTo>
                    <a:pt x="174371" y="0"/>
                  </a:moveTo>
                  <a:cubicBezTo>
                    <a:pt x="174371" y="0"/>
                    <a:pt x="348742" y="152019"/>
                    <a:pt x="174371" y="328676"/>
                  </a:cubicBezTo>
                  <a:cubicBezTo>
                    <a:pt x="0" y="152019"/>
                    <a:pt x="174371" y="0"/>
                    <a:pt x="174371"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4"/>
            <p:cNvSpPr/>
            <p:nvPr/>
          </p:nvSpPr>
          <p:spPr>
            <a:xfrm>
              <a:off x="484378" y="1040765"/>
              <a:ext cx="186182" cy="365760"/>
            </a:xfrm>
            <a:custGeom>
              <a:rect b="b" l="l" r="r" t="t"/>
              <a:pathLst>
                <a:path extrusionOk="0" h="365760" w="186182">
                  <a:moveTo>
                    <a:pt x="93091" y="365760"/>
                  </a:moveTo>
                  <a:lnTo>
                    <a:pt x="83566" y="356108"/>
                  </a:lnTo>
                  <a:cubicBezTo>
                    <a:pt x="27305" y="299085"/>
                    <a:pt x="0" y="238379"/>
                    <a:pt x="2286" y="175514"/>
                  </a:cubicBezTo>
                  <a:cubicBezTo>
                    <a:pt x="5969" y="77216"/>
                    <a:pt x="81026" y="10541"/>
                    <a:pt x="84328" y="7747"/>
                  </a:cubicBezTo>
                  <a:lnTo>
                    <a:pt x="93091" y="0"/>
                  </a:lnTo>
                  <a:lnTo>
                    <a:pt x="101854" y="7747"/>
                  </a:lnTo>
                  <a:cubicBezTo>
                    <a:pt x="105029" y="10541"/>
                    <a:pt x="180213" y="77089"/>
                    <a:pt x="183896" y="175514"/>
                  </a:cubicBezTo>
                  <a:cubicBezTo>
                    <a:pt x="186182" y="238379"/>
                    <a:pt x="158877" y="299085"/>
                    <a:pt x="102616" y="356108"/>
                  </a:cubicBezTo>
                  <a:lnTo>
                    <a:pt x="93091" y="365760"/>
                  </a:lnTo>
                  <a:close/>
                  <a:moveTo>
                    <a:pt x="93091" y="36830"/>
                  </a:moveTo>
                  <a:cubicBezTo>
                    <a:pt x="74168" y="56769"/>
                    <a:pt x="31496" y="109093"/>
                    <a:pt x="29083" y="176784"/>
                  </a:cubicBezTo>
                  <a:cubicBezTo>
                    <a:pt x="27178" y="228219"/>
                    <a:pt x="48768" y="278765"/>
                    <a:pt x="93091" y="327152"/>
                  </a:cubicBezTo>
                  <a:cubicBezTo>
                    <a:pt x="137414" y="278765"/>
                    <a:pt x="158877" y="228219"/>
                    <a:pt x="157099" y="176784"/>
                  </a:cubicBezTo>
                  <a:cubicBezTo>
                    <a:pt x="154686" y="109093"/>
                    <a:pt x="112014" y="56769"/>
                    <a:pt x="93091" y="3683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4"/>
            <p:cNvSpPr/>
            <p:nvPr/>
          </p:nvSpPr>
          <p:spPr>
            <a:xfrm>
              <a:off x="626491" y="1287272"/>
              <a:ext cx="248285" cy="248158"/>
            </a:xfrm>
            <a:custGeom>
              <a:rect b="b" l="l" r="r" t="t"/>
              <a:pathLst>
                <a:path extrusionOk="0" h="248158" w="248285">
                  <a:moveTo>
                    <a:pt x="232410" y="15748"/>
                  </a:moveTo>
                  <a:cubicBezTo>
                    <a:pt x="232410" y="15748"/>
                    <a:pt x="1524" y="0"/>
                    <a:pt x="0" y="248158"/>
                  </a:cubicBezTo>
                  <a:cubicBezTo>
                    <a:pt x="248285" y="246634"/>
                    <a:pt x="232410" y="15748"/>
                    <a:pt x="232410"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4"/>
            <p:cNvSpPr/>
            <p:nvPr/>
          </p:nvSpPr>
          <p:spPr>
            <a:xfrm>
              <a:off x="613029" y="1289431"/>
              <a:ext cx="265811" cy="259715"/>
            </a:xfrm>
            <a:custGeom>
              <a:rect b="b" l="l" r="r" t="t"/>
              <a:pathLst>
                <a:path extrusionOk="0" h="259715" w="265811">
                  <a:moveTo>
                    <a:pt x="0" y="259588"/>
                  </a:moveTo>
                  <a:lnTo>
                    <a:pt x="127" y="245999"/>
                  </a:lnTo>
                  <a:cubicBezTo>
                    <a:pt x="1651" y="11938"/>
                    <a:pt x="198374" y="0"/>
                    <a:pt x="237744" y="0"/>
                  </a:cubicBezTo>
                  <a:cubicBezTo>
                    <a:pt x="243586" y="0"/>
                    <a:pt x="246888" y="254"/>
                    <a:pt x="246888" y="254"/>
                  </a:cubicBezTo>
                  <a:lnTo>
                    <a:pt x="258572" y="1143"/>
                  </a:lnTo>
                  <a:lnTo>
                    <a:pt x="259461" y="12827"/>
                  </a:lnTo>
                  <a:cubicBezTo>
                    <a:pt x="259715" y="17018"/>
                    <a:pt x="265811" y="117221"/>
                    <a:pt x="198882" y="189357"/>
                  </a:cubicBezTo>
                  <a:cubicBezTo>
                    <a:pt x="156083" y="235458"/>
                    <a:pt x="93853" y="259080"/>
                    <a:pt x="13716" y="259588"/>
                  </a:cubicBezTo>
                  <a:lnTo>
                    <a:pt x="127" y="259715"/>
                  </a:lnTo>
                  <a:close/>
                  <a:moveTo>
                    <a:pt x="232664" y="26924"/>
                  </a:moveTo>
                  <a:cubicBezTo>
                    <a:pt x="179705" y="28067"/>
                    <a:pt x="35306" y="48260"/>
                    <a:pt x="27305" y="232283"/>
                  </a:cubicBezTo>
                  <a:cubicBezTo>
                    <a:pt x="92964" y="229362"/>
                    <a:pt x="144018" y="208788"/>
                    <a:pt x="179070" y="170942"/>
                  </a:cubicBezTo>
                  <a:cubicBezTo>
                    <a:pt x="225298" y="121158"/>
                    <a:pt x="232029" y="54102"/>
                    <a:pt x="232664" y="26797"/>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4"/>
            <p:cNvSpPr/>
            <p:nvPr/>
          </p:nvSpPr>
          <p:spPr>
            <a:xfrm>
              <a:off x="285115" y="7438517"/>
              <a:ext cx="3217418" cy="600076"/>
            </a:xfrm>
            <a:custGeom>
              <a:rect b="b" l="l" r="r" t="t"/>
              <a:pathLst>
                <a:path extrusionOk="0" h="600076" w="3217418">
                  <a:moveTo>
                    <a:pt x="301625" y="0"/>
                  </a:moveTo>
                  <a:cubicBezTo>
                    <a:pt x="135001" y="0"/>
                    <a:pt x="0" y="135001"/>
                    <a:pt x="0" y="301625"/>
                  </a:cubicBezTo>
                  <a:cubicBezTo>
                    <a:pt x="0" y="453136"/>
                    <a:pt x="111633" y="578485"/>
                    <a:pt x="257048" y="600075"/>
                  </a:cubicBezTo>
                  <a:lnTo>
                    <a:pt x="2960751" y="600075"/>
                  </a:lnTo>
                  <a:cubicBezTo>
                    <a:pt x="3101213" y="579247"/>
                    <a:pt x="3210052" y="461645"/>
                    <a:pt x="3217418" y="317246"/>
                  </a:cubicBezTo>
                  <a:lnTo>
                    <a:pt x="3217418" y="317246"/>
                  </a:lnTo>
                  <a:lnTo>
                    <a:pt x="3217418" y="286004"/>
                  </a:lnTo>
                  <a:lnTo>
                    <a:pt x="3217418" y="286004"/>
                  </a:lnTo>
                  <a:cubicBezTo>
                    <a:pt x="3209290" y="126619"/>
                    <a:pt x="3077464" y="0"/>
                    <a:pt x="2916174"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4"/>
            <p:cNvSpPr/>
            <p:nvPr/>
          </p:nvSpPr>
          <p:spPr>
            <a:xfrm>
              <a:off x="665099" y="2496693"/>
              <a:ext cx="2457323" cy="2457324"/>
            </a:xfrm>
            <a:custGeom>
              <a:rect b="b" l="l" r="r" t="t"/>
              <a:pathLst>
                <a:path extrusionOk="0" h="2457324" w="2457323">
                  <a:moveTo>
                    <a:pt x="1228852" y="0"/>
                  </a:moveTo>
                  <a:cubicBezTo>
                    <a:pt x="1101598" y="0"/>
                    <a:pt x="998474" y="103124"/>
                    <a:pt x="998474" y="230378"/>
                  </a:cubicBezTo>
                  <a:lnTo>
                    <a:pt x="998474" y="998347"/>
                  </a:lnTo>
                  <a:lnTo>
                    <a:pt x="230378" y="998347"/>
                  </a:lnTo>
                  <a:cubicBezTo>
                    <a:pt x="103124" y="998347"/>
                    <a:pt x="0" y="1101471"/>
                    <a:pt x="0" y="1228725"/>
                  </a:cubicBezTo>
                  <a:cubicBezTo>
                    <a:pt x="0" y="1355980"/>
                    <a:pt x="103124" y="1459104"/>
                    <a:pt x="230378" y="1459104"/>
                  </a:cubicBezTo>
                  <a:lnTo>
                    <a:pt x="998347" y="1459104"/>
                  </a:lnTo>
                  <a:lnTo>
                    <a:pt x="998347" y="2227073"/>
                  </a:lnTo>
                  <a:cubicBezTo>
                    <a:pt x="998347" y="2351532"/>
                    <a:pt x="1097026" y="2452879"/>
                    <a:pt x="1220343" y="2457324"/>
                  </a:cubicBezTo>
                  <a:lnTo>
                    <a:pt x="1237107" y="2457324"/>
                  </a:lnTo>
                  <a:cubicBezTo>
                    <a:pt x="1360424" y="2452879"/>
                    <a:pt x="1459103" y="2351533"/>
                    <a:pt x="1459103" y="2227073"/>
                  </a:cubicBezTo>
                  <a:lnTo>
                    <a:pt x="1459103" y="1459230"/>
                  </a:lnTo>
                  <a:lnTo>
                    <a:pt x="2227072" y="1459230"/>
                  </a:lnTo>
                  <a:cubicBezTo>
                    <a:pt x="2351532" y="1459230"/>
                    <a:pt x="2452878" y="1360551"/>
                    <a:pt x="2457323" y="1237234"/>
                  </a:cubicBezTo>
                  <a:lnTo>
                    <a:pt x="2457323" y="1237234"/>
                  </a:lnTo>
                  <a:lnTo>
                    <a:pt x="2457323" y="1220470"/>
                  </a:lnTo>
                  <a:lnTo>
                    <a:pt x="2457323" y="1220470"/>
                  </a:lnTo>
                  <a:cubicBezTo>
                    <a:pt x="2452878" y="1097026"/>
                    <a:pt x="2351532" y="998474"/>
                    <a:pt x="2227072" y="998474"/>
                  </a:cubicBezTo>
                  <a:lnTo>
                    <a:pt x="1459230" y="998474"/>
                  </a:lnTo>
                  <a:lnTo>
                    <a:pt x="1459230" y="230378"/>
                  </a:lnTo>
                  <a:cubicBezTo>
                    <a:pt x="1459230" y="103124"/>
                    <a:pt x="1356106" y="0"/>
                    <a:pt x="1228852"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4"/>
            <p:cNvSpPr/>
            <p:nvPr/>
          </p:nvSpPr>
          <p:spPr>
            <a:xfrm>
              <a:off x="63500" y="63500"/>
              <a:ext cx="3722370" cy="10287000"/>
            </a:xfrm>
            <a:custGeom>
              <a:rect b="b" l="l" r="r" t="t"/>
              <a:pathLst>
                <a:path extrusionOk="0" h="10287000" w="3722370">
                  <a:moveTo>
                    <a:pt x="0" y="0"/>
                  </a:moveTo>
                  <a:lnTo>
                    <a:pt x="0" y="10287000"/>
                  </a:lnTo>
                  <a:lnTo>
                    <a:pt x="3722370" y="10287000"/>
                  </a:lnTo>
                  <a:lnTo>
                    <a:pt x="3722370" y="0"/>
                  </a:lnTo>
                  <a:close/>
                </a:path>
              </a:pathLst>
            </a:custGeom>
            <a:solidFill>
              <a:srgbClr val="000000">
                <a:alpha val="0"/>
              </a:srgbClr>
            </a:solidFill>
            <a:ln>
              <a:noFill/>
            </a:ln>
          </p:spPr>
        </p:sp>
        <p:sp>
          <p:nvSpPr>
            <p:cNvPr id="432" name="Google Shape;432;p34"/>
            <p:cNvSpPr/>
            <p:nvPr/>
          </p:nvSpPr>
          <p:spPr>
            <a:xfrm>
              <a:off x="283083" y="1039114"/>
              <a:ext cx="596265" cy="512064"/>
            </a:xfrm>
            <a:custGeom>
              <a:rect b="b" l="l" r="r" t="t"/>
              <a:pathLst>
                <a:path extrusionOk="0" h="512064" w="596265">
                  <a:moveTo>
                    <a:pt x="0" y="512064"/>
                  </a:moveTo>
                  <a:lnTo>
                    <a:pt x="596265" y="512064"/>
                  </a:lnTo>
                  <a:lnTo>
                    <a:pt x="596265" y="0"/>
                  </a:lnTo>
                  <a:lnTo>
                    <a:pt x="0" y="0"/>
                  </a:lnTo>
                  <a:close/>
                </a:path>
              </a:pathLst>
            </a:custGeom>
            <a:solidFill>
              <a:srgbClr val="000000">
                <a:alpha val="0"/>
              </a:srgbClr>
            </a:solidFill>
            <a:ln>
              <a:noFill/>
            </a:ln>
          </p:spPr>
        </p:sp>
        <p:sp>
          <p:nvSpPr>
            <p:cNvPr id="433" name="Google Shape;433;p34"/>
            <p:cNvSpPr/>
            <p:nvPr/>
          </p:nvSpPr>
          <p:spPr>
            <a:xfrm>
              <a:off x="665099" y="2496693"/>
              <a:ext cx="2457704" cy="2457704"/>
            </a:xfrm>
            <a:custGeom>
              <a:rect b="b" l="l" r="r" t="t"/>
              <a:pathLst>
                <a:path extrusionOk="0" h="2457704" w="2457704">
                  <a:moveTo>
                    <a:pt x="0" y="2457704"/>
                  </a:moveTo>
                  <a:lnTo>
                    <a:pt x="2457704" y="2457704"/>
                  </a:lnTo>
                  <a:lnTo>
                    <a:pt x="2457704" y="0"/>
                  </a:lnTo>
                  <a:lnTo>
                    <a:pt x="0" y="0"/>
                  </a:lnTo>
                  <a:close/>
                </a:path>
              </a:pathLst>
            </a:custGeom>
            <a:solidFill>
              <a:srgbClr val="000000">
                <a:alpha val="0"/>
              </a:srgbClr>
            </a:solidFill>
            <a:ln>
              <a:noFill/>
            </a:ln>
          </p:spPr>
        </p:sp>
        <p:sp>
          <p:nvSpPr>
            <p:cNvPr id="434" name="Google Shape;434;p34"/>
            <p:cNvSpPr/>
            <p:nvPr/>
          </p:nvSpPr>
          <p:spPr>
            <a:xfrm>
              <a:off x="283083" y="7438517"/>
              <a:ext cx="3221736" cy="603250"/>
            </a:xfrm>
            <a:custGeom>
              <a:rect b="b" l="l" r="r" t="t"/>
              <a:pathLst>
                <a:path extrusionOk="0" h="603250" w="3221736">
                  <a:moveTo>
                    <a:pt x="0" y="603250"/>
                  </a:moveTo>
                  <a:lnTo>
                    <a:pt x="3221736" y="603250"/>
                  </a:lnTo>
                  <a:lnTo>
                    <a:pt x="3221736" y="0"/>
                  </a:lnTo>
                  <a:lnTo>
                    <a:pt x="0" y="0"/>
                  </a:lnTo>
                  <a:close/>
                </a:path>
              </a:pathLst>
            </a:custGeom>
            <a:solidFill>
              <a:srgbClr val="000000">
                <a:alpha val="0"/>
              </a:srgbClr>
            </a:solidFill>
            <a:ln>
              <a:noFill/>
            </a:ln>
          </p:spPr>
        </p:sp>
      </p:grpSp>
      <p:sp>
        <p:nvSpPr>
          <p:cNvPr id="435" name="Google Shape;435;p34"/>
          <p:cNvSpPr/>
          <p:nvPr/>
        </p:nvSpPr>
        <p:spPr>
          <a:xfrm>
            <a:off x="4114105" y="3088503"/>
            <a:ext cx="104775" cy="104394"/>
          </a:xfrm>
          <a:custGeom>
            <a:rect b="b" l="l" r="r" t="t"/>
            <a:pathLst>
              <a:path extrusionOk="0" h="104394" w="104775">
                <a:moveTo>
                  <a:pt x="104775" y="52197"/>
                </a:moveTo>
                <a:cubicBezTo>
                  <a:pt x="104775" y="55626"/>
                  <a:pt x="104394" y="59055"/>
                  <a:pt x="103759" y="62357"/>
                </a:cubicBezTo>
                <a:cubicBezTo>
                  <a:pt x="103124" y="65659"/>
                  <a:pt x="102108" y="68961"/>
                  <a:pt x="100838" y="72136"/>
                </a:cubicBezTo>
                <a:cubicBezTo>
                  <a:pt x="99568" y="75311"/>
                  <a:pt x="97917" y="78359"/>
                  <a:pt x="96012" y="81153"/>
                </a:cubicBezTo>
                <a:cubicBezTo>
                  <a:pt x="94107" y="83947"/>
                  <a:pt x="91948" y="86614"/>
                  <a:pt x="89535" y="89154"/>
                </a:cubicBezTo>
                <a:cubicBezTo>
                  <a:pt x="87122" y="91694"/>
                  <a:pt x="84455" y="93726"/>
                  <a:pt x="81534" y="95631"/>
                </a:cubicBezTo>
                <a:cubicBezTo>
                  <a:pt x="78613" y="97536"/>
                  <a:pt x="75692" y="99187"/>
                  <a:pt x="72517" y="100457"/>
                </a:cubicBezTo>
                <a:cubicBezTo>
                  <a:pt x="69342" y="101727"/>
                  <a:pt x="66040" y="102743"/>
                  <a:pt x="62738" y="103378"/>
                </a:cubicBezTo>
                <a:cubicBezTo>
                  <a:pt x="59436" y="104013"/>
                  <a:pt x="56007" y="104394"/>
                  <a:pt x="52578" y="104394"/>
                </a:cubicBezTo>
                <a:cubicBezTo>
                  <a:pt x="49149" y="104394"/>
                  <a:pt x="45720" y="104013"/>
                  <a:pt x="42418" y="103378"/>
                </a:cubicBezTo>
                <a:cubicBezTo>
                  <a:pt x="39116" y="102743"/>
                  <a:pt x="35814" y="101727"/>
                  <a:pt x="32639" y="100457"/>
                </a:cubicBezTo>
                <a:cubicBezTo>
                  <a:pt x="29464" y="99187"/>
                  <a:pt x="26416" y="97536"/>
                  <a:pt x="23622" y="95631"/>
                </a:cubicBezTo>
                <a:cubicBezTo>
                  <a:pt x="20828" y="93726"/>
                  <a:pt x="18161" y="91567"/>
                  <a:pt x="15621" y="89154"/>
                </a:cubicBezTo>
                <a:cubicBezTo>
                  <a:pt x="13081" y="86741"/>
                  <a:pt x="11049" y="84074"/>
                  <a:pt x="9144" y="81153"/>
                </a:cubicBezTo>
                <a:cubicBezTo>
                  <a:pt x="7239" y="78232"/>
                  <a:pt x="5334" y="75438"/>
                  <a:pt x="3937" y="72263"/>
                </a:cubicBezTo>
                <a:cubicBezTo>
                  <a:pt x="2540" y="69088"/>
                  <a:pt x="1651" y="65913"/>
                  <a:pt x="1016" y="62484"/>
                </a:cubicBezTo>
                <a:cubicBezTo>
                  <a:pt x="381" y="59055"/>
                  <a:pt x="0" y="55753"/>
                  <a:pt x="0" y="52197"/>
                </a:cubicBezTo>
                <a:cubicBezTo>
                  <a:pt x="0" y="48641"/>
                  <a:pt x="381" y="45339"/>
                  <a:pt x="1016" y="42037"/>
                </a:cubicBezTo>
                <a:cubicBezTo>
                  <a:pt x="1651" y="38735"/>
                  <a:pt x="2667" y="35433"/>
                  <a:pt x="3937" y="32258"/>
                </a:cubicBezTo>
                <a:cubicBezTo>
                  <a:pt x="5207" y="29083"/>
                  <a:pt x="6858" y="26035"/>
                  <a:pt x="8763" y="23241"/>
                </a:cubicBezTo>
                <a:cubicBezTo>
                  <a:pt x="10668" y="20447"/>
                  <a:pt x="12827" y="17780"/>
                  <a:pt x="15240" y="15240"/>
                </a:cubicBezTo>
                <a:cubicBezTo>
                  <a:pt x="17653" y="12700"/>
                  <a:pt x="20320" y="10668"/>
                  <a:pt x="23241" y="8763"/>
                </a:cubicBezTo>
                <a:cubicBezTo>
                  <a:pt x="26162" y="6858"/>
                  <a:pt x="29083" y="5207"/>
                  <a:pt x="32258" y="3937"/>
                </a:cubicBezTo>
                <a:cubicBezTo>
                  <a:pt x="35433" y="2667"/>
                  <a:pt x="38735" y="1651"/>
                  <a:pt x="42037" y="1016"/>
                </a:cubicBezTo>
                <a:cubicBezTo>
                  <a:pt x="45339" y="381"/>
                  <a:pt x="48768" y="0"/>
                  <a:pt x="52197" y="0"/>
                </a:cubicBezTo>
                <a:cubicBezTo>
                  <a:pt x="55626" y="0"/>
                  <a:pt x="59055" y="381"/>
                  <a:pt x="62357" y="1016"/>
                </a:cubicBezTo>
                <a:cubicBezTo>
                  <a:pt x="65659" y="1651"/>
                  <a:pt x="68961" y="2667"/>
                  <a:pt x="72136" y="3937"/>
                </a:cubicBezTo>
                <a:cubicBezTo>
                  <a:pt x="75311" y="5207"/>
                  <a:pt x="78359" y="6858"/>
                  <a:pt x="81153" y="8763"/>
                </a:cubicBezTo>
                <a:cubicBezTo>
                  <a:pt x="83947" y="10668"/>
                  <a:pt x="86614" y="12827"/>
                  <a:pt x="89154" y="15240"/>
                </a:cubicBezTo>
                <a:cubicBezTo>
                  <a:pt x="91694" y="17653"/>
                  <a:pt x="93726" y="20320"/>
                  <a:pt x="95631" y="23241"/>
                </a:cubicBezTo>
                <a:cubicBezTo>
                  <a:pt x="97536" y="26162"/>
                  <a:pt x="99187" y="29083"/>
                  <a:pt x="100457" y="32258"/>
                </a:cubicBezTo>
                <a:cubicBezTo>
                  <a:pt x="101727" y="35433"/>
                  <a:pt x="102743" y="38735"/>
                  <a:pt x="103378" y="42037"/>
                </a:cubicBezTo>
                <a:cubicBezTo>
                  <a:pt x="104013" y="45339"/>
                  <a:pt x="104394" y="48768"/>
                  <a:pt x="104394" y="5219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4"/>
          <p:cNvSpPr/>
          <p:nvPr/>
        </p:nvSpPr>
        <p:spPr>
          <a:xfrm>
            <a:off x="4114105" y="4079103"/>
            <a:ext cx="104775" cy="104394"/>
          </a:xfrm>
          <a:custGeom>
            <a:rect b="b" l="l" r="r" t="t"/>
            <a:pathLst>
              <a:path extrusionOk="0" h="104394" w="104775">
                <a:moveTo>
                  <a:pt x="104775" y="52197"/>
                </a:moveTo>
                <a:cubicBezTo>
                  <a:pt x="104775" y="55626"/>
                  <a:pt x="104394" y="59055"/>
                  <a:pt x="103759" y="62357"/>
                </a:cubicBezTo>
                <a:cubicBezTo>
                  <a:pt x="103124" y="65659"/>
                  <a:pt x="102108" y="68961"/>
                  <a:pt x="100838" y="72136"/>
                </a:cubicBezTo>
                <a:cubicBezTo>
                  <a:pt x="99568" y="75311"/>
                  <a:pt x="97917" y="78359"/>
                  <a:pt x="96012" y="81153"/>
                </a:cubicBezTo>
                <a:cubicBezTo>
                  <a:pt x="94107" y="83947"/>
                  <a:pt x="91948" y="86614"/>
                  <a:pt x="89535" y="89154"/>
                </a:cubicBezTo>
                <a:cubicBezTo>
                  <a:pt x="87122" y="91694"/>
                  <a:pt x="84455" y="93726"/>
                  <a:pt x="81534" y="95631"/>
                </a:cubicBezTo>
                <a:cubicBezTo>
                  <a:pt x="78613" y="97536"/>
                  <a:pt x="75692" y="99187"/>
                  <a:pt x="72517" y="100457"/>
                </a:cubicBezTo>
                <a:cubicBezTo>
                  <a:pt x="69342" y="101727"/>
                  <a:pt x="66040" y="102743"/>
                  <a:pt x="62738" y="103378"/>
                </a:cubicBezTo>
                <a:cubicBezTo>
                  <a:pt x="59436" y="104013"/>
                  <a:pt x="56007" y="104394"/>
                  <a:pt x="52578" y="104394"/>
                </a:cubicBezTo>
                <a:cubicBezTo>
                  <a:pt x="49149" y="104394"/>
                  <a:pt x="45720" y="104013"/>
                  <a:pt x="42418" y="103378"/>
                </a:cubicBezTo>
                <a:cubicBezTo>
                  <a:pt x="39116" y="102743"/>
                  <a:pt x="35814" y="101727"/>
                  <a:pt x="32639" y="100457"/>
                </a:cubicBezTo>
                <a:cubicBezTo>
                  <a:pt x="29464" y="99187"/>
                  <a:pt x="26416" y="97536"/>
                  <a:pt x="23622" y="95631"/>
                </a:cubicBezTo>
                <a:cubicBezTo>
                  <a:pt x="20828" y="93726"/>
                  <a:pt x="18161" y="91567"/>
                  <a:pt x="15621" y="89154"/>
                </a:cubicBezTo>
                <a:cubicBezTo>
                  <a:pt x="13081" y="86741"/>
                  <a:pt x="11049" y="84074"/>
                  <a:pt x="9144" y="81153"/>
                </a:cubicBezTo>
                <a:cubicBezTo>
                  <a:pt x="7239" y="78232"/>
                  <a:pt x="5334" y="75438"/>
                  <a:pt x="3937" y="72263"/>
                </a:cubicBezTo>
                <a:cubicBezTo>
                  <a:pt x="2540" y="69088"/>
                  <a:pt x="1651" y="65913"/>
                  <a:pt x="1016" y="62484"/>
                </a:cubicBezTo>
                <a:cubicBezTo>
                  <a:pt x="381" y="59055"/>
                  <a:pt x="0" y="55753"/>
                  <a:pt x="0" y="52197"/>
                </a:cubicBezTo>
                <a:cubicBezTo>
                  <a:pt x="0" y="48641"/>
                  <a:pt x="381" y="45339"/>
                  <a:pt x="1016" y="42037"/>
                </a:cubicBezTo>
                <a:cubicBezTo>
                  <a:pt x="1651" y="38735"/>
                  <a:pt x="2667" y="35433"/>
                  <a:pt x="3937" y="32258"/>
                </a:cubicBezTo>
                <a:cubicBezTo>
                  <a:pt x="5207" y="29083"/>
                  <a:pt x="6858" y="26035"/>
                  <a:pt x="8763" y="23241"/>
                </a:cubicBezTo>
                <a:cubicBezTo>
                  <a:pt x="10668" y="20447"/>
                  <a:pt x="12827" y="17780"/>
                  <a:pt x="15240" y="15240"/>
                </a:cubicBezTo>
                <a:cubicBezTo>
                  <a:pt x="17653" y="12700"/>
                  <a:pt x="20320" y="10668"/>
                  <a:pt x="23241" y="8763"/>
                </a:cubicBezTo>
                <a:cubicBezTo>
                  <a:pt x="26162" y="6858"/>
                  <a:pt x="29083" y="5207"/>
                  <a:pt x="32258" y="3937"/>
                </a:cubicBezTo>
                <a:cubicBezTo>
                  <a:pt x="35433" y="2667"/>
                  <a:pt x="38735" y="1651"/>
                  <a:pt x="42037" y="1016"/>
                </a:cubicBezTo>
                <a:cubicBezTo>
                  <a:pt x="45339" y="381"/>
                  <a:pt x="48768" y="0"/>
                  <a:pt x="52197" y="0"/>
                </a:cubicBezTo>
                <a:cubicBezTo>
                  <a:pt x="55626" y="0"/>
                  <a:pt x="59055" y="381"/>
                  <a:pt x="62357" y="1016"/>
                </a:cubicBezTo>
                <a:cubicBezTo>
                  <a:pt x="65659" y="1651"/>
                  <a:pt x="68961" y="2667"/>
                  <a:pt x="72136" y="3937"/>
                </a:cubicBezTo>
                <a:cubicBezTo>
                  <a:pt x="75311" y="5207"/>
                  <a:pt x="78359" y="6858"/>
                  <a:pt x="81153" y="8763"/>
                </a:cubicBezTo>
                <a:cubicBezTo>
                  <a:pt x="83947" y="10668"/>
                  <a:pt x="86614" y="12827"/>
                  <a:pt x="89154" y="15240"/>
                </a:cubicBezTo>
                <a:cubicBezTo>
                  <a:pt x="91694" y="17653"/>
                  <a:pt x="93726" y="20320"/>
                  <a:pt x="95631" y="23241"/>
                </a:cubicBezTo>
                <a:cubicBezTo>
                  <a:pt x="97536" y="26162"/>
                  <a:pt x="99187" y="29083"/>
                  <a:pt x="100457" y="32258"/>
                </a:cubicBezTo>
                <a:cubicBezTo>
                  <a:pt x="101727" y="35433"/>
                  <a:pt x="102743" y="38735"/>
                  <a:pt x="103378" y="42037"/>
                </a:cubicBezTo>
                <a:cubicBezTo>
                  <a:pt x="104013" y="45339"/>
                  <a:pt x="104394" y="48768"/>
                  <a:pt x="104394" y="5219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4"/>
          <p:cNvSpPr/>
          <p:nvPr/>
        </p:nvSpPr>
        <p:spPr>
          <a:xfrm>
            <a:off x="4114105" y="5069703"/>
            <a:ext cx="104775" cy="104394"/>
          </a:xfrm>
          <a:custGeom>
            <a:rect b="b" l="l" r="r" t="t"/>
            <a:pathLst>
              <a:path extrusionOk="0" h="104394" w="104775">
                <a:moveTo>
                  <a:pt x="104775" y="52197"/>
                </a:moveTo>
                <a:cubicBezTo>
                  <a:pt x="104775" y="55626"/>
                  <a:pt x="104394" y="59055"/>
                  <a:pt x="103759" y="62357"/>
                </a:cubicBezTo>
                <a:cubicBezTo>
                  <a:pt x="103124" y="65659"/>
                  <a:pt x="102108" y="68961"/>
                  <a:pt x="100838" y="72136"/>
                </a:cubicBezTo>
                <a:cubicBezTo>
                  <a:pt x="99568" y="75311"/>
                  <a:pt x="97917" y="78359"/>
                  <a:pt x="96012" y="81153"/>
                </a:cubicBezTo>
                <a:cubicBezTo>
                  <a:pt x="94107" y="83947"/>
                  <a:pt x="91948" y="86614"/>
                  <a:pt x="89535" y="89154"/>
                </a:cubicBezTo>
                <a:cubicBezTo>
                  <a:pt x="87122" y="91694"/>
                  <a:pt x="84455" y="93726"/>
                  <a:pt x="81534" y="95631"/>
                </a:cubicBezTo>
                <a:cubicBezTo>
                  <a:pt x="78613" y="97536"/>
                  <a:pt x="75692" y="99187"/>
                  <a:pt x="72517" y="100457"/>
                </a:cubicBezTo>
                <a:cubicBezTo>
                  <a:pt x="69342" y="101727"/>
                  <a:pt x="66040" y="102743"/>
                  <a:pt x="62738" y="103378"/>
                </a:cubicBezTo>
                <a:cubicBezTo>
                  <a:pt x="59436" y="104013"/>
                  <a:pt x="56007" y="104394"/>
                  <a:pt x="52578" y="104394"/>
                </a:cubicBezTo>
                <a:cubicBezTo>
                  <a:pt x="49149" y="104394"/>
                  <a:pt x="45720" y="104013"/>
                  <a:pt x="42418" y="103378"/>
                </a:cubicBezTo>
                <a:cubicBezTo>
                  <a:pt x="39116" y="102743"/>
                  <a:pt x="35814" y="101727"/>
                  <a:pt x="32639" y="100457"/>
                </a:cubicBezTo>
                <a:cubicBezTo>
                  <a:pt x="29464" y="99187"/>
                  <a:pt x="26416" y="97536"/>
                  <a:pt x="23622" y="95631"/>
                </a:cubicBezTo>
                <a:cubicBezTo>
                  <a:pt x="20828" y="93726"/>
                  <a:pt x="18161" y="91567"/>
                  <a:pt x="15621" y="89154"/>
                </a:cubicBezTo>
                <a:cubicBezTo>
                  <a:pt x="13081" y="86741"/>
                  <a:pt x="11049" y="84074"/>
                  <a:pt x="9144" y="81153"/>
                </a:cubicBezTo>
                <a:cubicBezTo>
                  <a:pt x="7239" y="78232"/>
                  <a:pt x="5334" y="75438"/>
                  <a:pt x="3937" y="72263"/>
                </a:cubicBezTo>
                <a:cubicBezTo>
                  <a:pt x="2540" y="69088"/>
                  <a:pt x="1651" y="65913"/>
                  <a:pt x="1016" y="62484"/>
                </a:cubicBezTo>
                <a:cubicBezTo>
                  <a:pt x="381" y="59055"/>
                  <a:pt x="0" y="55753"/>
                  <a:pt x="0" y="52197"/>
                </a:cubicBezTo>
                <a:cubicBezTo>
                  <a:pt x="0" y="48641"/>
                  <a:pt x="381" y="45339"/>
                  <a:pt x="1016" y="42037"/>
                </a:cubicBezTo>
                <a:cubicBezTo>
                  <a:pt x="1651" y="38735"/>
                  <a:pt x="2667" y="35433"/>
                  <a:pt x="3937" y="32258"/>
                </a:cubicBezTo>
                <a:cubicBezTo>
                  <a:pt x="5207" y="29083"/>
                  <a:pt x="6858" y="26035"/>
                  <a:pt x="8763" y="23241"/>
                </a:cubicBezTo>
                <a:cubicBezTo>
                  <a:pt x="10668" y="20447"/>
                  <a:pt x="12827" y="17780"/>
                  <a:pt x="15240" y="15240"/>
                </a:cubicBezTo>
                <a:cubicBezTo>
                  <a:pt x="17653" y="12700"/>
                  <a:pt x="20320" y="10668"/>
                  <a:pt x="23241" y="8763"/>
                </a:cubicBezTo>
                <a:cubicBezTo>
                  <a:pt x="26162" y="6858"/>
                  <a:pt x="29083" y="5207"/>
                  <a:pt x="32258" y="3937"/>
                </a:cubicBezTo>
                <a:cubicBezTo>
                  <a:pt x="35433" y="2667"/>
                  <a:pt x="38735" y="1651"/>
                  <a:pt x="42037" y="1016"/>
                </a:cubicBezTo>
                <a:cubicBezTo>
                  <a:pt x="45339" y="381"/>
                  <a:pt x="48768" y="0"/>
                  <a:pt x="52197" y="0"/>
                </a:cubicBezTo>
                <a:cubicBezTo>
                  <a:pt x="55626" y="0"/>
                  <a:pt x="59055" y="381"/>
                  <a:pt x="62357" y="1016"/>
                </a:cubicBezTo>
                <a:cubicBezTo>
                  <a:pt x="65659" y="1651"/>
                  <a:pt x="68961" y="2667"/>
                  <a:pt x="72136" y="3937"/>
                </a:cubicBezTo>
                <a:cubicBezTo>
                  <a:pt x="75311" y="5207"/>
                  <a:pt x="78359" y="6858"/>
                  <a:pt x="81153" y="8763"/>
                </a:cubicBezTo>
                <a:cubicBezTo>
                  <a:pt x="83947" y="10668"/>
                  <a:pt x="86614" y="12827"/>
                  <a:pt x="89154" y="15240"/>
                </a:cubicBezTo>
                <a:cubicBezTo>
                  <a:pt x="91694" y="17653"/>
                  <a:pt x="93726" y="20320"/>
                  <a:pt x="95631" y="23241"/>
                </a:cubicBezTo>
                <a:cubicBezTo>
                  <a:pt x="97536" y="26162"/>
                  <a:pt x="99187" y="29083"/>
                  <a:pt x="100457" y="32258"/>
                </a:cubicBezTo>
                <a:cubicBezTo>
                  <a:pt x="101727" y="35433"/>
                  <a:pt x="102743" y="38735"/>
                  <a:pt x="103378" y="42037"/>
                </a:cubicBezTo>
                <a:cubicBezTo>
                  <a:pt x="104013" y="45339"/>
                  <a:pt x="104394" y="48768"/>
                  <a:pt x="104394" y="5219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4"/>
          <p:cNvSpPr/>
          <p:nvPr/>
        </p:nvSpPr>
        <p:spPr>
          <a:xfrm>
            <a:off x="4114105" y="6060303"/>
            <a:ext cx="104775" cy="104394"/>
          </a:xfrm>
          <a:custGeom>
            <a:rect b="b" l="l" r="r" t="t"/>
            <a:pathLst>
              <a:path extrusionOk="0" h="104394" w="104775">
                <a:moveTo>
                  <a:pt x="104775" y="52197"/>
                </a:moveTo>
                <a:cubicBezTo>
                  <a:pt x="104775" y="55626"/>
                  <a:pt x="104394" y="59055"/>
                  <a:pt x="103759" y="62357"/>
                </a:cubicBezTo>
                <a:cubicBezTo>
                  <a:pt x="103124" y="65659"/>
                  <a:pt x="102108" y="68961"/>
                  <a:pt x="100838" y="72136"/>
                </a:cubicBezTo>
                <a:cubicBezTo>
                  <a:pt x="99568" y="75311"/>
                  <a:pt x="97917" y="78359"/>
                  <a:pt x="96012" y="81153"/>
                </a:cubicBezTo>
                <a:cubicBezTo>
                  <a:pt x="94107" y="83947"/>
                  <a:pt x="91948" y="86614"/>
                  <a:pt x="89535" y="89154"/>
                </a:cubicBezTo>
                <a:cubicBezTo>
                  <a:pt x="87122" y="91694"/>
                  <a:pt x="84455" y="93726"/>
                  <a:pt x="81534" y="95631"/>
                </a:cubicBezTo>
                <a:cubicBezTo>
                  <a:pt x="78613" y="97536"/>
                  <a:pt x="75692" y="99187"/>
                  <a:pt x="72517" y="100457"/>
                </a:cubicBezTo>
                <a:cubicBezTo>
                  <a:pt x="69342" y="101727"/>
                  <a:pt x="66040" y="102743"/>
                  <a:pt x="62738" y="103378"/>
                </a:cubicBezTo>
                <a:cubicBezTo>
                  <a:pt x="59436" y="104013"/>
                  <a:pt x="56007" y="104394"/>
                  <a:pt x="52578" y="104394"/>
                </a:cubicBezTo>
                <a:cubicBezTo>
                  <a:pt x="49149" y="104394"/>
                  <a:pt x="45720" y="104013"/>
                  <a:pt x="42418" y="103378"/>
                </a:cubicBezTo>
                <a:cubicBezTo>
                  <a:pt x="39116" y="102743"/>
                  <a:pt x="35814" y="101727"/>
                  <a:pt x="32639" y="100457"/>
                </a:cubicBezTo>
                <a:cubicBezTo>
                  <a:pt x="29464" y="99187"/>
                  <a:pt x="26416" y="97536"/>
                  <a:pt x="23622" y="95631"/>
                </a:cubicBezTo>
                <a:cubicBezTo>
                  <a:pt x="20828" y="93726"/>
                  <a:pt x="18161" y="91567"/>
                  <a:pt x="15621" y="89154"/>
                </a:cubicBezTo>
                <a:cubicBezTo>
                  <a:pt x="13081" y="86741"/>
                  <a:pt x="11049" y="84074"/>
                  <a:pt x="9144" y="81153"/>
                </a:cubicBezTo>
                <a:cubicBezTo>
                  <a:pt x="7239" y="78232"/>
                  <a:pt x="5334" y="75438"/>
                  <a:pt x="3937" y="72263"/>
                </a:cubicBezTo>
                <a:cubicBezTo>
                  <a:pt x="2540" y="69088"/>
                  <a:pt x="1651" y="65913"/>
                  <a:pt x="1016" y="62484"/>
                </a:cubicBezTo>
                <a:cubicBezTo>
                  <a:pt x="381" y="59055"/>
                  <a:pt x="0" y="55753"/>
                  <a:pt x="0" y="52197"/>
                </a:cubicBezTo>
                <a:cubicBezTo>
                  <a:pt x="0" y="48641"/>
                  <a:pt x="381" y="45339"/>
                  <a:pt x="1016" y="42037"/>
                </a:cubicBezTo>
                <a:cubicBezTo>
                  <a:pt x="1651" y="38735"/>
                  <a:pt x="2667" y="35433"/>
                  <a:pt x="3937" y="32258"/>
                </a:cubicBezTo>
                <a:cubicBezTo>
                  <a:pt x="5207" y="29083"/>
                  <a:pt x="6858" y="26035"/>
                  <a:pt x="8763" y="23241"/>
                </a:cubicBezTo>
                <a:cubicBezTo>
                  <a:pt x="10668" y="20447"/>
                  <a:pt x="12827" y="17780"/>
                  <a:pt x="15240" y="15240"/>
                </a:cubicBezTo>
                <a:cubicBezTo>
                  <a:pt x="17653" y="12700"/>
                  <a:pt x="20320" y="10668"/>
                  <a:pt x="23241" y="8763"/>
                </a:cubicBezTo>
                <a:cubicBezTo>
                  <a:pt x="26162" y="6858"/>
                  <a:pt x="29083" y="5207"/>
                  <a:pt x="32258" y="3937"/>
                </a:cubicBezTo>
                <a:cubicBezTo>
                  <a:pt x="35433" y="2667"/>
                  <a:pt x="38735" y="1651"/>
                  <a:pt x="42037" y="1016"/>
                </a:cubicBezTo>
                <a:cubicBezTo>
                  <a:pt x="45339" y="381"/>
                  <a:pt x="48768" y="0"/>
                  <a:pt x="52197" y="0"/>
                </a:cubicBezTo>
                <a:cubicBezTo>
                  <a:pt x="55626" y="0"/>
                  <a:pt x="59055" y="381"/>
                  <a:pt x="62357" y="1016"/>
                </a:cubicBezTo>
                <a:cubicBezTo>
                  <a:pt x="65659" y="1651"/>
                  <a:pt x="68961" y="2667"/>
                  <a:pt x="72136" y="3937"/>
                </a:cubicBezTo>
                <a:cubicBezTo>
                  <a:pt x="75311" y="5207"/>
                  <a:pt x="78359" y="6858"/>
                  <a:pt x="81153" y="8763"/>
                </a:cubicBezTo>
                <a:cubicBezTo>
                  <a:pt x="83947" y="10668"/>
                  <a:pt x="86614" y="12827"/>
                  <a:pt x="89154" y="15240"/>
                </a:cubicBezTo>
                <a:cubicBezTo>
                  <a:pt x="91694" y="17653"/>
                  <a:pt x="93726" y="20320"/>
                  <a:pt x="95631" y="23241"/>
                </a:cubicBezTo>
                <a:cubicBezTo>
                  <a:pt x="97536" y="26162"/>
                  <a:pt x="99187" y="29083"/>
                  <a:pt x="100457" y="32258"/>
                </a:cubicBezTo>
                <a:cubicBezTo>
                  <a:pt x="101727" y="35433"/>
                  <a:pt x="102743" y="38735"/>
                  <a:pt x="103378" y="42037"/>
                </a:cubicBezTo>
                <a:cubicBezTo>
                  <a:pt x="104013" y="45339"/>
                  <a:pt x="104394" y="48768"/>
                  <a:pt x="104394" y="5219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4"/>
          <p:cNvSpPr/>
          <p:nvPr/>
        </p:nvSpPr>
        <p:spPr>
          <a:xfrm>
            <a:off x="4114105" y="7546203"/>
            <a:ext cx="104775" cy="104394"/>
          </a:xfrm>
          <a:custGeom>
            <a:rect b="b" l="l" r="r" t="t"/>
            <a:pathLst>
              <a:path extrusionOk="0" h="104394" w="104775">
                <a:moveTo>
                  <a:pt x="104775" y="52197"/>
                </a:moveTo>
                <a:cubicBezTo>
                  <a:pt x="104775" y="55626"/>
                  <a:pt x="104394" y="59055"/>
                  <a:pt x="103759" y="62357"/>
                </a:cubicBezTo>
                <a:cubicBezTo>
                  <a:pt x="103124" y="65659"/>
                  <a:pt x="102108" y="68961"/>
                  <a:pt x="100838" y="72136"/>
                </a:cubicBezTo>
                <a:cubicBezTo>
                  <a:pt x="99568" y="75311"/>
                  <a:pt x="97917" y="78359"/>
                  <a:pt x="96012" y="81153"/>
                </a:cubicBezTo>
                <a:cubicBezTo>
                  <a:pt x="94107" y="83947"/>
                  <a:pt x="91948" y="86614"/>
                  <a:pt x="89535" y="89154"/>
                </a:cubicBezTo>
                <a:cubicBezTo>
                  <a:pt x="87122" y="91694"/>
                  <a:pt x="84455" y="93726"/>
                  <a:pt x="81534" y="95631"/>
                </a:cubicBezTo>
                <a:cubicBezTo>
                  <a:pt x="78613" y="97536"/>
                  <a:pt x="75692" y="99187"/>
                  <a:pt x="72517" y="100457"/>
                </a:cubicBezTo>
                <a:cubicBezTo>
                  <a:pt x="69342" y="101727"/>
                  <a:pt x="66040" y="102743"/>
                  <a:pt x="62738" y="103378"/>
                </a:cubicBezTo>
                <a:cubicBezTo>
                  <a:pt x="59436" y="104013"/>
                  <a:pt x="56007" y="104394"/>
                  <a:pt x="52578" y="104394"/>
                </a:cubicBezTo>
                <a:cubicBezTo>
                  <a:pt x="49149" y="104394"/>
                  <a:pt x="45720" y="104013"/>
                  <a:pt x="42418" y="103378"/>
                </a:cubicBezTo>
                <a:cubicBezTo>
                  <a:pt x="39116" y="102743"/>
                  <a:pt x="35814" y="101727"/>
                  <a:pt x="32639" y="100457"/>
                </a:cubicBezTo>
                <a:cubicBezTo>
                  <a:pt x="29464" y="99187"/>
                  <a:pt x="26416" y="97536"/>
                  <a:pt x="23622" y="95631"/>
                </a:cubicBezTo>
                <a:cubicBezTo>
                  <a:pt x="20828" y="93726"/>
                  <a:pt x="18161" y="91567"/>
                  <a:pt x="15621" y="89154"/>
                </a:cubicBezTo>
                <a:cubicBezTo>
                  <a:pt x="13081" y="86741"/>
                  <a:pt x="11049" y="84074"/>
                  <a:pt x="9144" y="81153"/>
                </a:cubicBezTo>
                <a:cubicBezTo>
                  <a:pt x="7239" y="78232"/>
                  <a:pt x="5334" y="75438"/>
                  <a:pt x="3937" y="72263"/>
                </a:cubicBezTo>
                <a:cubicBezTo>
                  <a:pt x="2540" y="69088"/>
                  <a:pt x="1651" y="65913"/>
                  <a:pt x="1016" y="62484"/>
                </a:cubicBezTo>
                <a:cubicBezTo>
                  <a:pt x="381" y="59055"/>
                  <a:pt x="0" y="55753"/>
                  <a:pt x="0" y="52197"/>
                </a:cubicBezTo>
                <a:cubicBezTo>
                  <a:pt x="0" y="48641"/>
                  <a:pt x="381" y="45339"/>
                  <a:pt x="1016" y="42037"/>
                </a:cubicBezTo>
                <a:cubicBezTo>
                  <a:pt x="1651" y="38735"/>
                  <a:pt x="2667" y="35433"/>
                  <a:pt x="3937" y="32258"/>
                </a:cubicBezTo>
                <a:cubicBezTo>
                  <a:pt x="5207" y="29083"/>
                  <a:pt x="6858" y="26035"/>
                  <a:pt x="8763" y="23241"/>
                </a:cubicBezTo>
                <a:cubicBezTo>
                  <a:pt x="10668" y="20447"/>
                  <a:pt x="12827" y="17780"/>
                  <a:pt x="15240" y="15240"/>
                </a:cubicBezTo>
                <a:cubicBezTo>
                  <a:pt x="17653" y="12700"/>
                  <a:pt x="20320" y="10668"/>
                  <a:pt x="23241" y="8763"/>
                </a:cubicBezTo>
                <a:cubicBezTo>
                  <a:pt x="26162" y="6858"/>
                  <a:pt x="29083" y="5207"/>
                  <a:pt x="32258" y="3937"/>
                </a:cubicBezTo>
                <a:cubicBezTo>
                  <a:pt x="35433" y="2667"/>
                  <a:pt x="38735" y="1651"/>
                  <a:pt x="42037" y="1016"/>
                </a:cubicBezTo>
                <a:cubicBezTo>
                  <a:pt x="45339" y="381"/>
                  <a:pt x="48768" y="0"/>
                  <a:pt x="52197" y="0"/>
                </a:cubicBezTo>
                <a:cubicBezTo>
                  <a:pt x="55626" y="0"/>
                  <a:pt x="59055" y="381"/>
                  <a:pt x="62357" y="1016"/>
                </a:cubicBezTo>
                <a:cubicBezTo>
                  <a:pt x="65659" y="1651"/>
                  <a:pt x="68961" y="2667"/>
                  <a:pt x="72136" y="3937"/>
                </a:cubicBezTo>
                <a:cubicBezTo>
                  <a:pt x="75311" y="5207"/>
                  <a:pt x="78359" y="6858"/>
                  <a:pt x="81153" y="8763"/>
                </a:cubicBezTo>
                <a:cubicBezTo>
                  <a:pt x="83947" y="10668"/>
                  <a:pt x="86614" y="12827"/>
                  <a:pt x="89154" y="15240"/>
                </a:cubicBezTo>
                <a:cubicBezTo>
                  <a:pt x="91694" y="17653"/>
                  <a:pt x="93726" y="20320"/>
                  <a:pt x="95631" y="23241"/>
                </a:cubicBezTo>
                <a:cubicBezTo>
                  <a:pt x="97536" y="26162"/>
                  <a:pt x="99187" y="29083"/>
                  <a:pt x="100457" y="32258"/>
                </a:cubicBezTo>
                <a:cubicBezTo>
                  <a:pt x="101727" y="35433"/>
                  <a:pt x="102743" y="38735"/>
                  <a:pt x="103378" y="42037"/>
                </a:cubicBezTo>
                <a:cubicBezTo>
                  <a:pt x="104013" y="45339"/>
                  <a:pt x="104394" y="48768"/>
                  <a:pt x="104394" y="5219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4"/>
          <p:cNvSpPr/>
          <p:nvPr/>
        </p:nvSpPr>
        <p:spPr>
          <a:xfrm>
            <a:off x="4114105" y="8536803"/>
            <a:ext cx="104775" cy="104394"/>
          </a:xfrm>
          <a:custGeom>
            <a:rect b="b" l="l" r="r" t="t"/>
            <a:pathLst>
              <a:path extrusionOk="0" h="104394" w="104775">
                <a:moveTo>
                  <a:pt x="104775" y="52197"/>
                </a:moveTo>
                <a:cubicBezTo>
                  <a:pt x="104775" y="55626"/>
                  <a:pt x="104394" y="59055"/>
                  <a:pt x="103759" y="62357"/>
                </a:cubicBezTo>
                <a:cubicBezTo>
                  <a:pt x="103124" y="65659"/>
                  <a:pt x="102108" y="68961"/>
                  <a:pt x="100838" y="72136"/>
                </a:cubicBezTo>
                <a:cubicBezTo>
                  <a:pt x="99568" y="75311"/>
                  <a:pt x="97917" y="78359"/>
                  <a:pt x="96012" y="81153"/>
                </a:cubicBezTo>
                <a:cubicBezTo>
                  <a:pt x="94107" y="83947"/>
                  <a:pt x="91948" y="86614"/>
                  <a:pt x="89535" y="89154"/>
                </a:cubicBezTo>
                <a:cubicBezTo>
                  <a:pt x="87122" y="91694"/>
                  <a:pt x="84455" y="93726"/>
                  <a:pt x="81534" y="95631"/>
                </a:cubicBezTo>
                <a:cubicBezTo>
                  <a:pt x="78613" y="97536"/>
                  <a:pt x="75692" y="99187"/>
                  <a:pt x="72517" y="100457"/>
                </a:cubicBezTo>
                <a:cubicBezTo>
                  <a:pt x="69342" y="101727"/>
                  <a:pt x="66040" y="102743"/>
                  <a:pt x="62738" y="103378"/>
                </a:cubicBezTo>
                <a:cubicBezTo>
                  <a:pt x="59436" y="104013"/>
                  <a:pt x="56007" y="104394"/>
                  <a:pt x="52578" y="104394"/>
                </a:cubicBezTo>
                <a:cubicBezTo>
                  <a:pt x="49149" y="104394"/>
                  <a:pt x="45720" y="104013"/>
                  <a:pt x="42418" y="103378"/>
                </a:cubicBezTo>
                <a:cubicBezTo>
                  <a:pt x="39116" y="102743"/>
                  <a:pt x="35814" y="101727"/>
                  <a:pt x="32639" y="100457"/>
                </a:cubicBezTo>
                <a:cubicBezTo>
                  <a:pt x="29464" y="99187"/>
                  <a:pt x="26416" y="97536"/>
                  <a:pt x="23622" y="95631"/>
                </a:cubicBezTo>
                <a:cubicBezTo>
                  <a:pt x="20828" y="93726"/>
                  <a:pt x="18161" y="91567"/>
                  <a:pt x="15621" y="89154"/>
                </a:cubicBezTo>
                <a:cubicBezTo>
                  <a:pt x="13081" y="86741"/>
                  <a:pt x="11049" y="84074"/>
                  <a:pt x="9144" y="81153"/>
                </a:cubicBezTo>
                <a:cubicBezTo>
                  <a:pt x="7239" y="78232"/>
                  <a:pt x="5334" y="75438"/>
                  <a:pt x="3937" y="72263"/>
                </a:cubicBezTo>
                <a:cubicBezTo>
                  <a:pt x="2540" y="69088"/>
                  <a:pt x="1651" y="65913"/>
                  <a:pt x="1016" y="62484"/>
                </a:cubicBezTo>
                <a:cubicBezTo>
                  <a:pt x="381" y="59055"/>
                  <a:pt x="0" y="55753"/>
                  <a:pt x="0" y="52197"/>
                </a:cubicBezTo>
                <a:cubicBezTo>
                  <a:pt x="0" y="48641"/>
                  <a:pt x="381" y="45339"/>
                  <a:pt x="1016" y="42037"/>
                </a:cubicBezTo>
                <a:cubicBezTo>
                  <a:pt x="1651" y="38735"/>
                  <a:pt x="2667" y="35433"/>
                  <a:pt x="3937" y="32258"/>
                </a:cubicBezTo>
                <a:cubicBezTo>
                  <a:pt x="5207" y="29083"/>
                  <a:pt x="6858" y="26035"/>
                  <a:pt x="8763" y="23241"/>
                </a:cubicBezTo>
                <a:cubicBezTo>
                  <a:pt x="10668" y="20447"/>
                  <a:pt x="12827" y="17780"/>
                  <a:pt x="15240" y="15240"/>
                </a:cubicBezTo>
                <a:cubicBezTo>
                  <a:pt x="17653" y="12700"/>
                  <a:pt x="20320" y="10668"/>
                  <a:pt x="23241" y="8763"/>
                </a:cubicBezTo>
                <a:cubicBezTo>
                  <a:pt x="26162" y="6858"/>
                  <a:pt x="29083" y="5207"/>
                  <a:pt x="32258" y="3937"/>
                </a:cubicBezTo>
                <a:cubicBezTo>
                  <a:pt x="35433" y="2667"/>
                  <a:pt x="38735" y="1651"/>
                  <a:pt x="42037" y="1016"/>
                </a:cubicBezTo>
                <a:cubicBezTo>
                  <a:pt x="45339" y="381"/>
                  <a:pt x="48768" y="0"/>
                  <a:pt x="52197" y="0"/>
                </a:cubicBezTo>
                <a:cubicBezTo>
                  <a:pt x="55626" y="0"/>
                  <a:pt x="59055" y="381"/>
                  <a:pt x="62357" y="1016"/>
                </a:cubicBezTo>
                <a:cubicBezTo>
                  <a:pt x="65659" y="1651"/>
                  <a:pt x="68961" y="2667"/>
                  <a:pt x="72136" y="3937"/>
                </a:cubicBezTo>
                <a:cubicBezTo>
                  <a:pt x="75311" y="5207"/>
                  <a:pt x="78359" y="6858"/>
                  <a:pt x="81153" y="8763"/>
                </a:cubicBezTo>
                <a:cubicBezTo>
                  <a:pt x="83947" y="10668"/>
                  <a:pt x="86614" y="12827"/>
                  <a:pt x="89154" y="15240"/>
                </a:cubicBezTo>
                <a:cubicBezTo>
                  <a:pt x="91694" y="17653"/>
                  <a:pt x="93726" y="20320"/>
                  <a:pt x="95631" y="23241"/>
                </a:cubicBezTo>
                <a:cubicBezTo>
                  <a:pt x="97536" y="26162"/>
                  <a:pt x="99187" y="29083"/>
                  <a:pt x="100457" y="32258"/>
                </a:cubicBezTo>
                <a:cubicBezTo>
                  <a:pt x="101727" y="35433"/>
                  <a:pt x="102743" y="38735"/>
                  <a:pt x="103378" y="42037"/>
                </a:cubicBezTo>
                <a:cubicBezTo>
                  <a:pt x="104013" y="45339"/>
                  <a:pt x="104394" y="48768"/>
                  <a:pt x="104394" y="5219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34"/>
          <p:cNvGrpSpPr/>
          <p:nvPr/>
        </p:nvGrpSpPr>
        <p:grpSpPr>
          <a:xfrm>
            <a:off x="16340115" y="423793"/>
            <a:ext cx="1838318" cy="2127754"/>
            <a:chOff x="63500" y="63500"/>
            <a:chExt cx="1838325" cy="2127758"/>
          </a:xfrm>
        </p:grpSpPr>
        <p:sp>
          <p:nvSpPr>
            <p:cNvPr id="442" name="Google Shape;442;p34"/>
            <p:cNvSpPr/>
            <p:nvPr/>
          </p:nvSpPr>
          <p:spPr>
            <a:xfrm>
              <a:off x="131572" y="372110"/>
              <a:ext cx="1503807" cy="1502791"/>
            </a:xfrm>
            <a:custGeom>
              <a:rect b="b" l="l" r="r" t="t"/>
              <a:pathLst>
                <a:path extrusionOk="0" h="1502791" w="1503807">
                  <a:moveTo>
                    <a:pt x="454152" y="508"/>
                  </a:moveTo>
                  <a:cubicBezTo>
                    <a:pt x="445897" y="508"/>
                    <a:pt x="437261" y="1524"/>
                    <a:pt x="428117" y="3683"/>
                  </a:cubicBezTo>
                  <a:cubicBezTo>
                    <a:pt x="392049" y="12573"/>
                    <a:pt x="370586" y="37846"/>
                    <a:pt x="359156" y="70231"/>
                  </a:cubicBezTo>
                  <a:cubicBezTo>
                    <a:pt x="347980" y="101473"/>
                    <a:pt x="341884" y="133731"/>
                    <a:pt x="340868" y="166878"/>
                  </a:cubicBezTo>
                  <a:cubicBezTo>
                    <a:pt x="339852" y="200025"/>
                    <a:pt x="344170" y="232537"/>
                    <a:pt x="353695" y="264414"/>
                  </a:cubicBezTo>
                  <a:lnTo>
                    <a:pt x="362077" y="293370"/>
                  </a:lnTo>
                  <a:cubicBezTo>
                    <a:pt x="359029" y="294767"/>
                    <a:pt x="356235" y="295275"/>
                    <a:pt x="353695" y="295275"/>
                  </a:cubicBezTo>
                  <a:cubicBezTo>
                    <a:pt x="347345" y="295275"/>
                    <a:pt x="342011" y="291973"/>
                    <a:pt x="336550" y="289179"/>
                  </a:cubicBezTo>
                  <a:cubicBezTo>
                    <a:pt x="311150" y="275971"/>
                    <a:pt x="286004" y="262636"/>
                    <a:pt x="260223" y="250317"/>
                  </a:cubicBezTo>
                  <a:cubicBezTo>
                    <a:pt x="253111" y="246380"/>
                    <a:pt x="247777" y="240919"/>
                    <a:pt x="244221" y="233680"/>
                  </a:cubicBezTo>
                  <a:cubicBezTo>
                    <a:pt x="207264" y="174752"/>
                    <a:pt x="153416" y="148463"/>
                    <a:pt x="86360" y="148463"/>
                  </a:cubicBezTo>
                  <a:cubicBezTo>
                    <a:pt x="83439" y="148463"/>
                    <a:pt x="80391" y="148463"/>
                    <a:pt x="77343" y="148590"/>
                  </a:cubicBezTo>
                  <a:cubicBezTo>
                    <a:pt x="62611" y="149352"/>
                    <a:pt x="49022" y="153543"/>
                    <a:pt x="36322" y="161163"/>
                  </a:cubicBezTo>
                  <a:cubicBezTo>
                    <a:pt x="7112" y="177419"/>
                    <a:pt x="0" y="205232"/>
                    <a:pt x="18923" y="233680"/>
                  </a:cubicBezTo>
                  <a:cubicBezTo>
                    <a:pt x="34036" y="255905"/>
                    <a:pt x="54102" y="272161"/>
                    <a:pt x="78994" y="282448"/>
                  </a:cubicBezTo>
                  <a:cubicBezTo>
                    <a:pt x="95504" y="290449"/>
                    <a:pt x="113030" y="295656"/>
                    <a:pt x="131191" y="298069"/>
                  </a:cubicBezTo>
                  <a:cubicBezTo>
                    <a:pt x="138557" y="299085"/>
                    <a:pt x="145796" y="299466"/>
                    <a:pt x="153162" y="299466"/>
                  </a:cubicBezTo>
                  <a:cubicBezTo>
                    <a:pt x="164084" y="299466"/>
                    <a:pt x="174879" y="298450"/>
                    <a:pt x="185674" y="296291"/>
                  </a:cubicBezTo>
                  <a:cubicBezTo>
                    <a:pt x="204089" y="292100"/>
                    <a:pt x="223139" y="291465"/>
                    <a:pt x="241300" y="284226"/>
                  </a:cubicBezTo>
                  <a:cubicBezTo>
                    <a:pt x="245364" y="282448"/>
                    <a:pt x="249555" y="281305"/>
                    <a:pt x="254000" y="280797"/>
                  </a:cubicBezTo>
                  <a:cubicBezTo>
                    <a:pt x="255651" y="280543"/>
                    <a:pt x="257302" y="280543"/>
                    <a:pt x="259080" y="280543"/>
                  </a:cubicBezTo>
                  <a:cubicBezTo>
                    <a:pt x="261747" y="280543"/>
                    <a:pt x="264414" y="280797"/>
                    <a:pt x="267081" y="281305"/>
                  </a:cubicBezTo>
                  <a:cubicBezTo>
                    <a:pt x="271399" y="282067"/>
                    <a:pt x="275590" y="283591"/>
                    <a:pt x="279527" y="285623"/>
                  </a:cubicBezTo>
                  <a:cubicBezTo>
                    <a:pt x="283464" y="287655"/>
                    <a:pt x="287020" y="290195"/>
                    <a:pt x="290068" y="293370"/>
                  </a:cubicBezTo>
                  <a:cubicBezTo>
                    <a:pt x="287909" y="298069"/>
                    <a:pt x="284226" y="298704"/>
                    <a:pt x="280543" y="298704"/>
                  </a:cubicBezTo>
                  <a:cubicBezTo>
                    <a:pt x="279019" y="298704"/>
                    <a:pt x="277495" y="298577"/>
                    <a:pt x="276098" y="298577"/>
                  </a:cubicBezTo>
                  <a:cubicBezTo>
                    <a:pt x="275336" y="298577"/>
                    <a:pt x="274574" y="298577"/>
                    <a:pt x="273812" y="298704"/>
                  </a:cubicBezTo>
                  <a:cubicBezTo>
                    <a:pt x="226822" y="304292"/>
                    <a:pt x="182118" y="317246"/>
                    <a:pt x="139573" y="337820"/>
                  </a:cubicBezTo>
                  <a:cubicBezTo>
                    <a:pt x="115316" y="349885"/>
                    <a:pt x="94615" y="366522"/>
                    <a:pt x="77470" y="387604"/>
                  </a:cubicBezTo>
                  <a:cubicBezTo>
                    <a:pt x="53086" y="416814"/>
                    <a:pt x="62992" y="457454"/>
                    <a:pt x="80899" y="477012"/>
                  </a:cubicBezTo>
                  <a:cubicBezTo>
                    <a:pt x="92456" y="490347"/>
                    <a:pt x="106299" y="500888"/>
                    <a:pt x="122428" y="508254"/>
                  </a:cubicBezTo>
                  <a:cubicBezTo>
                    <a:pt x="138557" y="515620"/>
                    <a:pt x="155448" y="519557"/>
                    <a:pt x="173101" y="519684"/>
                  </a:cubicBezTo>
                  <a:cubicBezTo>
                    <a:pt x="176657" y="519811"/>
                    <a:pt x="180213" y="519938"/>
                    <a:pt x="183769" y="519938"/>
                  </a:cubicBezTo>
                  <a:cubicBezTo>
                    <a:pt x="201041" y="519938"/>
                    <a:pt x="218186" y="518414"/>
                    <a:pt x="235204" y="515239"/>
                  </a:cubicBezTo>
                  <a:cubicBezTo>
                    <a:pt x="255778" y="511429"/>
                    <a:pt x="275590" y="505460"/>
                    <a:pt x="294894" y="497205"/>
                  </a:cubicBezTo>
                  <a:cubicBezTo>
                    <a:pt x="314198" y="488950"/>
                    <a:pt x="332232" y="478790"/>
                    <a:pt x="349123" y="466598"/>
                  </a:cubicBezTo>
                  <a:cubicBezTo>
                    <a:pt x="366014" y="454406"/>
                    <a:pt x="381508" y="440436"/>
                    <a:pt x="395351" y="424815"/>
                  </a:cubicBezTo>
                  <a:cubicBezTo>
                    <a:pt x="406654" y="412623"/>
                    <a:pt x="416941" y="399415"/>
                    <a:pt x="427609" y="386842"/>
                  </a:cubicBezTo>
                  <a:cubicBezTo>
                    <a:pt x="430784" y="383032"/>
                    <a:pt x="433832" y="380238"/>
                    <a:pt x="437896" y="380238"/>
                  </a:cubicBezTo>
                  <a:cubicBezTo>
                    <a:pt x="440055" y="380238"/>
                    <a:pt x="442468" y="381000"/>
                    <a:pt x="445516" y="382905"/>
                  </a:cubicBezTo>
                  <a:cubicBezTo>
                    <a:pt x="498729" y="416560"/>
                    <a:pt x="551942" y="451866"/>
                    <a:pt x="602488" y="490220"/>
                  </a:cubicBezTo>
                  <a:cubicBezTo>
                    <a:pt x="602742" y="490601"/>
                    <a:pt x="602615" y="491617"/>
                    <a:pt x="602615" y="493649"/>
                  </a:cubicBezTo>
                  <a:lnTo>
                    <a:pt x="548894" y="491236"/>
                  </a:lnTo>
                  <a:cubicBezTo>
                    <a:pt x="540766" y="490855"/>
                    <a:pt x="532638" y="490601"/>
                    <a:pt x="524637" y="490601"/>
                  </a:cubicBezTo>
                  <a:cubicBezTo>
                    <a:pt x="493522" y="490601"/>
                    <a:pt x="462534" y="493649"/>
                    <a:pt x="431800" y="499618"/>
                  </a:cubicBezTo>
                  <a:cubicBezTo>
                    <a:pt x="393065" y="507238"/>
                    <a:pt x="355854" y="519430"/>
                    <a:pt x="320167" y="536067"/>
                  </a:cubicBezTo>
                  <a:cubicBezTo>
                    <a:pt x="305181" y="542671"/>
                    <a:pt x="291592" y="551434"/>
                    <a:pt x="279273" y="562356"/>
                  </a:cubicBezTo>
                  <a:cubicBezTo>
                    <a:pt x="266954" y="573278"/>
                    <a:pt x="256794" y="585851"/>
                    <a:pt x="248539" y="600075"/>
                  </a:cubicBezTo>
                  <a:cubicBezTo>
                    <a:pt x="246126" y="604139"/>
                    <a:pt x="243967" y="608330"/>
                    <a:pt x="242316" y="612775"/>
                  </a:cubicBezTo>
                  <a:cubicBezTo>
                    <a:pt x="240665" y="617220"/>
                    <a:pt x="239395" y="621792"/>
                    <a:pt x="238506" y="626491"/>
                  </a:cubicBezTo>
                  <a:cubicBezTo>
                    <a:pt x="237617" y="631190"/>
                    <a:pt x="237236" y="635889"/>
                    <a:pt x="237236" y="640588"/>
                  </a:cubicBezTo>
                  <a:cubicBezTo>
                    <a:pt x="237236" y="645287"/>
                    <a:pt x="237617" y="650113"/>
                    <a:pt x="238506" y="654685"/>
                  </a:cubicBezTo>
                  <a:cubicBezTo>
                    <a:pt x="239395" y="659257"/>
                    <a:pt x="240665" y="663956"/>
                    <a:pt x="242316" y="668401"/>
                  </a:cubicBezTo>
                  <a:cubicBezTo>
                    <a:pt x="243967" y="672846"/>
                    <a:pt x="246126" y="677164"/>
                    <a:pt x="248539" y="681228"/>
                  </a:cubicBezTo>
                  <a:cubicBezTo>
                    <a:pt x="250952" y="685292"/>
                    <a:pt x="253873" y="689102"/>
                    <a:pt x="257048" y="692658"/>
                  </a:cubicBezTo>
                  <a:cubicBezTo>
                    <a:pt x="260223" y="696214"/>
                    <a:pt x="263652" y="699389"/>
                    <a:pt x="267462" y="702310"/>
                  </a:cubicBezTo>
                  <a:cubicBezTo>
                    <a:pt x="283591" y="715772"/>
                    <a:pt x="302006" y="724662"/>
                    <a:pt x="322580" y="728980"/>
                  </a:cubicBezTo>
                  <a:cubicBezTo>
                    <a:pt x="344170" y="733806"/>
                    <a:pt x="366014" y="736219"/>
                    <a:pt x="387985" y="736219"/>
                  </a:cubicBezTo>
                  <a:cubicBezTo>
                    <a:pt x="394589" y="736219"/>
                    <a:pt x="401066" y="735965"/>
                    <a:pt x="407670" y="735584"/>
                  </a:cubicBezTo>
                  <a:cubicBezTo>
                    <a:pt x="436372" y="733679"/>
                    <a:pt x="464185" y="727964"/>
                    <a:pt x="491236" y="718058"/>
                  </a:cubicBezTo>
                  <a:cubicBezTo>
                    <a:pt x="531241" y="705485"/>
                    <a:pt x="568579" y="687451"/>
                    <a:pt x="603123" y="663702"/>
                  </a:cubicBezTo>
                  <a:cubicBezTo>
                    <a:pt x="637667" y="639953"/>
                    <a:pt x="668147" y="611886"/>
                    <a:pt x="694436" y="579120"/>
                  </a:cubicBezTo>
                  <a:cubicBezTo>
                    <a:pt x="698500" y="574040"/>
                    <a:pt x="701802" y="571754"/>
                    <a:pt x="705231" y="571754"/>
                  </a:cubicBezTo>
                  <a:cubicBezTo>
                    <a:pt x="708787" y="571754"/>
                    <a:pt x="712470" y="574167"/>
                    <a:pt x="717042" y="577977"/>
                  </a:cubicBezTo>
                  <a:cubicBezTo>
                    <a:pt x="765175" y="618109"/>
                    <a:pt x="810260" y="661670"/>
                    <a:pt x="854583" y="705866"/>
                  </a:cubicBezTo>
                  <a:cubicBezTo>
                    <a:pt x="874903" y="726059"/>
                    <a:pt x="894588" y="746633"/>
                    <a:pt x="914400" y="767080"/>
                  </a:cubicBezTo>
                  <a:cubicBezTo>
                    <a:pt x="918591" y="771017"/>
                    <a:pt x="917702" y="773303"/>
                    <a:pt x="912368" y="774065"/>
                  </a:cubicBezTo>
                  <a:cubicBezTo>
                    <a:pt x="839978" y="745363"/>
                    <a:pt x="764921" y="730250"/>
                    <a:pt x="687070" y="728726"/>
                  </a:cubicBezTo>
                  <a:cubicBezTo>
                    <a:pt x="685546" y="728726"/>
                    <a:pt x="683895" y="728726"/>
                    <a:pt x="682371" y="728726"/>
                  </a:cubicBezTo>
                  <a:cubicBezTo>
                    <a:pt x="645668" y="728726"/>
                    <a:pt x="609854" y="734568"/>
                    <a:pt x="574929" y="746125"/>
                  </a:cubicBezTo>
                  <a:cubicBezTo>
                    <a:pt x="550926" y="754253"/>
                    <a:pt x="531495" y="768477"/>
                    <a:pt x="516636" y="788924"/>
                  </a:cubicBezTo>
                  <a:cubicBezTo>
                    <a:pt x="512953" y="793623"/>
                    <a:pt x="509905" y="798576"/>
                    <a:pt x="507492" y="804164"/>
                  </a:cubicBezTo>
                  <a:cubicBezTo>
                    <a:pt x="505079" y="809752"/>
                    <a:pt x="503555" y="815340"/>
                    <a:pt x="502666" y="821182"/>
                  </a:cubicBezTo>
                  <a:cubicBezTo>
                    <a:pt x="501777" y="827024"/>
                    <a:pt x="501777" y="832993"/>
                    <a:pt x="502539" y="838962"/>
                  </a:cubicBezTo>
                  <a:cubicBezTo>
                    <a:pt x="503301" y="844931"/>
                    <a:pt x="504825" y="850519"/>
                    <a:pt x="507111" y="856107"/>
                  </a:cubicBezTo>
                  <a:cubicBezTo>
                    <a:pt x="523367" y="898652"/>
                    <a:pt x="555244" y="923544"/>
                    <a:pt x="597535" y="937387"/>
                  </a:cubicBezTo>
                  <a:cubicBezTo>
                    <a:pt x="623824" y="945388"/>
                    <a:pt x="650621" y="949452"/>
                    <a:pt x="677799" y="949452"/>
                  </a:cubicBezTo>
                  <a:cubicBezTo>
                    <a:pt x="683895" y="949452"/>
                    <a:pt x="690118" y="949198"/>
                    <a:pt x="696214" y="948817"/>
                  </a:cubicBezTo>
                  <a:cubicBezTo>
                    <a:pt x="771271" y="945642"/>
                    <a:pt x="843407" y="927100"/>
                    <a:pt x="915035" y="906399"/>
                  </a:cubicBezTo>
                  <a:cubicBezTo>
                    <a:pt x="944753" y="897763"/>
                    <a:pt x="975233" y="891794"/>
                    <a:pt x="1002538" y="876554"/>
                  </a:cubicBezTo>
                  <a:cubicBezTo>
                    <a:pt x="1004824" y="875411"/>
                    <a:pt x="1006729" y="874903"/>
                    <a:pt x="1008253" y="874903"/>
                  </a:cubicBezTo>
                  <a:cubicBezTo>
                    <a:pt x="1012444" y="874903"/>
                    <a:pt x="1014984" y="878332"/>
                    <a:pt x="1018032" y="882142"/>
                  </a:cubicBezTo>
                  <a:cubicBezTo>
                    <a:pt x="1038479" y="908304"/>
                    <a:pt x="1059942" y="933831"/>
                    <a:pt x="1079500" y="960628"/>
                  </a:cubicBezTo>
                  <a:cubicBezTo>
                    <a:pt x="1111377" y="1002157"/>
                    <a:pt x="1140841" y="1045210"/>
                    <a:pt x="1168146" y="1089787"/>
                  </a:cubicBezTo>
                  <a:cubicBezTo>
                    <a:pt x="1172591" y="1094232"/>
                    <a:pt x="1175893" y="1099312"/>
                    <a:pt x="1177925" y="1105281"/>
                  </a:cubicBezTo>
                  <a:cubicBezTo>
                    <a:pt x="1180211" y="1109472"/>
                    <a:pt x="1179830" y="1110615"/>
                    <a:pt x="1178560" y="1110615"/>
                  </a:cubicBezTo>
                  <a:cubicBezTo>
                    <a:pt x="1177290" y="1110615"/>
                    <a:pt x="1174750" y="1109345"/>
                    <a:pt x="1173353" y="1109345"/>
                  </a:cubicBezTo>
                  <a:cubicBezTo>
                    <a:pt x="1172972" y="1109345"/>
                    <a:pt x="1172591" y="1109472"/>
                    <a:pt x="1172464" y="1109726"/>
                  </a:cubicBezTo>
                  <a:cubicBezTo>
                    <a:pt x="1091438" y="1070737"/>
                    <a:pt x="1007745" y="1052195"/>
                    <a:pt x="922020" y="1052195"/>
                  </a:cubicBezTo>
                  <a:cubicBezTo>
                    <a:pt x="880745" y="1052195"/>
                    <a:pt x="838962" y="1056513"/>
                    <a:pt x="796671" y="1064895"/>
                  </a:cubicBezTo>
                  <a:cubicBezTo>
                    <a:pt x="776732" y="1068959"/>
                    <a:pt x="757809" y="1075817"/>
                    <a:pt x="740029" y="1085596"/>
                  </a:cubicBezTo>
                  <a:cubicBezTo>
                    <a:pt x="722249" y="1095375"/>
                    <a:pt x="706120" y="1107567"/>
                    <a:pt x="692023" y="1122172"/>
                  </a:cubicBezTo>
                  <a:cubicBezTo>
                    <a:pt x="641858" y="1172210"/>
                    <a:pt x="643636" y="1274191"/>
                    <a:pt x="730250" y="1305560"/>
                  </a:cubicBezTo>
                  <a:cubicBezTo>
                    <a:pt x="761746" y="1316482"/>
                    <a:pt x="794004" y="1321816"/>
                    <a:pt x="827151" y="1321816"/>
                  </a:cubicBezTo>
                  <a:cubicBezTo>
                    <a:pt x="829183" y="1321816"/>
                    <a:pt x="831088" y="1321816"/>
                    <a:pt x="833120" y="1321816"/>
                  </a:cubicBezTo>
                  <a:cubicBezTo>
                    <a:pt x="833120" y="1321816"/>
                    <a:pt x="833247" y="1321816"/>
                    <a:pt x="833247" y="1321816"/>
                  </a:cubicBezTo>
                  <a:cubicBezTo>
                    <a:pt x="916686" y="1321816"/>
                    <a:pt x="996569" y="1302766"/>
                    <a:pt x="1074801" y="1275588"/>
                  </a:cubicBezTo>
                  <a:cubicBezTo>
                    <a:pt x="1110996" y="1263777"/>
                    <a:pt x="1145667" y="1248410"/>
                    <a:pt x="1178941" y="1229741"/>
                  </a:cubicBezTo>
                  <a:cubicBezTo>
                    <a:pt x="1193292" y="1221232"/>
                    <a:pt x="1207516" y="1212723"/>
                    <a:pt x="1221232" y="1203452"/>
                  </a:cubicBezTo>
                  <a:cubicBezTo>
                    <a:pt x="1224915" y="1200912"/>
                    <a:pt x="1227963" y="1199642"/>
                    <a:pt x="1230630" y="1199642"/>
                  </a:cubicBezTo>
                  <a:cubicBezTo>
                    <a:pt x="1234821" y="1199642"/>
                    <a:pt x="1237996" y="1202817"/>
                    <a:pt x="1241298" y="1209167"/>
                  </a:cubicBezTo>
                  <a:cubicBezTo>
                    <a:pt x="1265555" y="1254633"/>
                    <a:pt x="1290447" y="1299718"/>
                    <a:pt x="1310513" y="1347470"/>
                  </a:cubicBezTo>
                  <a:cubicBezTo>
                    <a:pt x="1330579" y="1395222"/>
                    <a:pt x="1354455" y="1442212"/>
                    <a:pt x="1372489" y="1491488"/>
                  </a:cubicBezTo>
                  <a:cubicBezTo>
                    <a:pt x="1374394" y="1496822"/>
                    <a:pt x="1377061" y="1502791"/>
                    <a:pt x="1382776" y="1502791"/>
                  </a:cubicBezTo>
                  <a:cubicBezTo>
                    <a:pt x="1383411" y="1502791"/>
                    <a:pt x="1384173" y="1502664"/>
                    <a:pt x="1385062" y="1502537"/>
                  </a:cubicBezTo>
                  <a:lnTo>
                    <a:pt x="1385062" y="1502537"/>
                  </a:lnTo>
                  <a:lnTo>
                    <a:pt x="1391158" y="1499362"/>
                  </a:lnTo>
                  <a:lnTo>
                    <a:pt x="1391158" y="1499362"/>
                  </a:lnTo>
                  <a:cubicBezTo>
                    <a:pt x="1395603" y="1495171"/>
                    <a:pt x="1395222" y="1488948"/>
                    <a:pt x="1392809" y="1482852"/>
                  </a:cubicBezTo>
                  <a:cubicBezTo>
                    <a:pt x="1386205" y="1466723"/>
                    <a:pt x="1379601" y="1450594"/>
                    <a:pt x="1372743" y="1434592"/>
                  </a:cubicBezTo>
                  <a:cubicBezTo>
                    <a:pt x="1338326" y="1352550"/>
                    <a:pt x="1299210" y="1272921"/>
                    <a:pt x="1255522" y="1195578"/>
                  </a:cubicBezTo>
                  <a:cubicBezTo>
                    <a:pt x="1247140" y="1180973"/>
                    <a:pt x="1246124" y="1178052"/>
                    <a:pt x="1265428" y="1172210"/>
                  </a:cubicBezTo>
                  <a:cubicBezTo>
                    <a:pt x="1396492" y="1133221"/>
                    <a:pt x="1503807" y="1013841"/>
                    <a:pt x="1499362" y="853186"/>
                  </a:cubicBezTo>
                  <a:cubicBezTo>
                    <a:pt x="1499235" y="838708"/>
                    <a:pt x="1497330" y="824357"/>
                    <a:pt x="1493901" y="810260"/>
                  </a:cubicBezTo>
                  <a:cubicBezTo>
                    <a:pt x="1490472" y="796163"/>
                    <a:pt x="1485519" y="782574"/>
                    <a:pt x="1478915" y="769620"/>
                  </a:cubicBezTo>
                  <a:cubicBezTo>
                    <a:pt x="1472311" y="756666"/>
                    <a:pt x="1464564" y="744601"/>
                    <a:pt x="1455293" y="733425"/>
                  </a:cubicBezTo>
                  <a:cubicBezTo>
                    <a:pt x="1446022" y="722249"/>
                    <a:pt x="1435608" y="712343"/>
                    <a:pt x="1424051" y="703453"/>
                  </a:cubicBezTo>
                  <a:cubicBezTo>
                    <a:pt x="1401572" y="685546"/>
                    <a:pt x="1377061" y="675259"/>
                    <a:pt x="1350899" y="675259"/>
                  </a:cubicBezTo>
                  <a:cubicBezTo>
                    <a:pt x="1337691" y="675259"/>
                    <a:pt x="1323975" y="677926"/>
                    <a:pt x="1310005" y="683514"/>
                  </a:cubicBezTo>
                  <a:cubicBezTo>
                    <a:pt x="1296924" y="689356"/>
                    <a:pt x="1284986" y="697103"/>
                    <a:pt x="1274445" y="706882"/>
                  </a:cubicBezTo>
                  <a:cubicBezTo>
                    <a:pt x="1263903" y="716661"/>
                    <a:pt x="1255141" y="727837"/>
                    <a:pt x="1248283" y="740410"/>
                  </a:cubicBezTo>
                  <a:cubicBezTo>
                    <a:pt x="1233297" y="765937"/>
                    <a:pt x="1222883" y="793115"/>
                    <a:pt x="1217041" y="822071"/>
                  </a:cubicBezTo>
                  <a:cubicBezTo>
                    <a:pt x="1202309" y="893445"/>
                    <a:pt x="1199388" y="965454"/>
                    <a:pt x="1208151" y="1037844"/>
                  </a:cubicBezTo>
                  <a:cubicBezTo>
                    <a:pt x="1210945" y="1063244"/>
                    <a:pt x="1211072" y="1088771"/>
                    <a:pt x="1208405" y="1114171"/>
                  </a:cubicBezTo>
                  <a:cubicBezTo>
                    <a:pt x="1201039" y="1108202"/>
                    <a:pt x="1195197" y="1100963"/>
                    <a:pt x="1190752" y="1092581"/>
                  </a:cubicBezTo>
                  <a:cubicBezTo>
                    <a:pt x="1144778" y="1016635"/>
                    <a:pt x="1093724" y="944245"/>
                    <a:pt x="1037463" y="875411"/>
                  </a:cubicBezTo>
                  <a:cubicBezTo>
                    <a:pt x="1018286" y="851789"/>
                    <a:pt x="1018032" y="851662"/>
                    <a:pt x="1038225" y="827913"/>
                  </a:cubicBezTo>
                  <a:cubicBezTo>
                    <a:pt x="1085342" y="771779"/>
                    <a:pt x="1130681" y="715010"/>
                    <a:pt x="1164717" y="649859"/>
                  </a:cubicBezTo>
                  <a:cubicBezTo>
                    <a:pt x="1185036" y="610362"/>
                    <a:pt x="1202055" y="569214"/>
                    <a:pt x="1205992" y="524383"/>
                  </a:cubicBezTo>
                  <a:cubicBezTo>
                    <a:pt x="1208531" y="501904"/>
                    <a:pt x="1205611" y="480060"/>
                    <a:pt x="1197228" y="458978"/>
                  </a:cubicBezTo>
                  <a:cubicBezTo>
                    <a:pt x="1194434" y="451231"/>
                    <a:pt x="1190370" y="444119"/>
                    <a:pt x="1185290" y="437769"/>
                  </a:cubicBezTo>
                  <a:cubicBezTo>
                    <a:pt x="1180210" y="431419"/>
                    <a:pt x="1174114" y="425831"/>
                    <a:pt x="1167256" y="421386"/>
                  </a:cubicBezTo>
                  <a:cubicBezTo>
                    <a:pt x="1160398" y="416941"/>
                    <a:pt x="1152906" y="413639"/>
                    <a:pt x="1145031" y="411480"/>
                  </a:cubicBezTo>
                  <a:cubicBezTo>
                    <a:pt x="1138681" y="409829"/>
                    <a:pt x="1132204" y="408940"/>
                    <a:pt x="1125728" y="408940"/>
                  </a:cubicBezTo>
                  <a:cubicBezTo>
                    <a:pt x="1124077" y="408940"/>
                    <a:pt x="1122425" y="408940"/>
                    <a:pt x="1120775" y="409067"/>
                  </a:cubicBezTo>
                  <a:cubicBezTo>
                    <a:pt x="1103503" y="409067"/>
                    <a:pt x="1086992" y="412750"/>
                    <a:pt x="1071245" y="419989"/>
                  </a:cubicBezTo>
                  <a:cubicBezTo>
                    <a:pt x="1055497" y="427228"/>
                    <a:pt x="1042161" y="437515"/>
                    <a:pt x="1030986" y="450723"/>
                  </a:cubicBezTo>
                  <a:cubicBezTo>
                    <a:pt x="988441" y="499618"/>
                    <a:pt x="969645" y="557403"/>
                    <a:pt x="966597" y="620649"/>
                  </a:cubicBezTo>
                  <a:cubicBezTo>
                    <a:pt x="964946" y="673862"/>
                    <a:pt x="969772" y="726440"/>
                    <a:pt x="980947" y="778510"/>
                  </a:cubicBezTo>
                  <a:cubicBezTo>
                    <a:pt x="982725" y="787146"/>
                    <a:pt x="983361" y="795782"/>
                    <a:pt x="983106" y="804545"/>
                  </a:cubicBezTo>
                  <a:cubicBezTo>
                    <a:pt x="940434" y="760095"/>
                    <a:pt x="897889" y="716153"/>
                    <a:pt x="854201" y="673227"/>
                  </a:cubicBezTo>
                  <a:cubicBezTo>
                    <a:pt x="810513" y="630301"/>
                    <a:pt x="766317" y="588899"/>
                    <a:pt x="719835" y="550164"/>
                  </a:cubicBezTo>
                  <a:cubicBezTo>
                    <a:pt x="723264" y="541528"/>
                    <a:pt x="730757" y="541655"/>
                    <a:pt x="736091" y="539242"/>
                  </a:cubicBezTo>
                  <a:cubicBezTo>
                    <a:pt x="770762" y="523367"/>
                    <a:pt x="799337" y="500126"/>
                    <a:pt x="821943" y="469392"/>
                  </a:cubicBezTo>
                  <a:cubicBezTo>
                    <a:pt x="854074" y="427482"/>
                    <a:pt x="876680" y="380873"/>
                    <a:pt x="889507" y="329565"/>
                  </a:cubicBezTo>
                  <a:cubicBezTo>
                    <a:pt x="895730" y="307467"/>
                    <a:pt x="897508" y="285115"/>
                    <a:pt x="895095" y="262382"/>
                  </a:cubicBezTo>
                  <a:cubicBezTo>
                    <a:pt x="892683" y="239649"/>
                    <a:pt x="886206" y="218059"/>
                    <a:pt x="875537" y="197866"/>
                  </a:cubicBezTo>
                  <a:cubicBezTo>
                    <a:pt x="853820" y="157226"/>
                    <a:pt x="804798" y="133604"/>
                    <a:pt x="763142" y="133604"/>
                  </a:cubicBezTo>
                  <a:cubicBezTo>
                    <a:pt x="750442" y="133604"/>
                    <a:pt x="738504" y="135763"/>
                    <a:pt x="728090" y="140335"/>
                  </a:cubicBezTo>
                  <a:cubicBezTo>
                    <a:pt x="716152" y="145923"/>
                    <a:pt x="705484" y="153289"/>
                    <a:pt x="696086" y="162560"/>
                  </a:cubicBezTo>
                  <a:cubicBezTo>
                    <a:pt x="686689" y="171831"/>
                    <a:pt x="679195" y="182372"/>
                    <a:pt x="673481" y="194183"/>
                  </a:cubicBezTo>
                  <a:cubicBezTo>
                    <a:pt x="657986" y="223520"/>
                    <a:pt x="649859" y="254762"/>
                    <a:pt x="648970" y="287909"/>
                  </a:cubicBezTo>
                  <a:cubicBezTo>
                    <a:pt x="645668" y="351917"/>
                    <a:pt x="653542" y="414401"/>
                    <a:pt x="672592" y="475615"/>
                  </a:cubicBezTo>
                  <a:cubicBezTo>
                    <a:pt x="675640" y="483362"/>
                    <a:pt x="677036" y="491363"/>
                    <a:pt x="676910" y="499618"/>
                  </a:cubicBezTo>
                  <a:cubicBezTo>
                    <a:pt x="674370" y="500126"/>
                    <a:pt x="671829" y="500253"/>
                    <a:pt x="669417" y="500253"/>
                  </a:cubicBezTo>
                  <a:cubicBezTo>
                    <a:pt x="661035" y="500253"/>
                    <a:pt x="653288" y="497586"/>
                    <a:pt x="646175" y="492379"/>
                  </a:cubicBezTo>
                  <a:cubicBezTo>
                    <a:pt x="588136" y="448183"/>
                    <a:pt x="528320" y="406400"/>
                    <a:pt x="466724" y="367157"/>
                  </a:cubicBezTo>
                  <a:cubicBezTo>
                    <a:pt x="463549" y="364998"/>
                    <a:pt x="460374" y="362712"/>
                    <a:pt x="457453" y="360299"/>
                  </a:cubicBezTo>
                  <a:cubicBezTo>
                    <a:pt x="462025" y="349504"/>
                    <a:pt x="470788" y="344043"/>
                    <a:pt x="477520" y="336550"/>
                  </a:cubicBezTo>
                  <a:cubicBezTo>
                    <a:pt x="516128" y="295021"/>
                    <a:pt x="542036" y="246634"/>
                    <a:pt x="555243" y="191516"/>
                  </a:cubicBezTo>
                  <a:cubicBezTo>
                    <a:pt x="559815" y="172085"/>
                    <a:pt x="561339" y="152273"/>
                    <a:pt x="560070" y="132334"/>
                  </a:cubicBezTo>
                  <a:cubicBezTo>
                    <a:pt x="558800" y="112395"/>
                    <a:pt x="554482" y="93091"/>
                    <a:pt x="547243" y="74295"/>
                  </a:cubicBezTo>
                  <a:cubicBezTo>
                    <a:pt x="529844" y="29210"/>
                    <a:pt x="497840" y="0"/>
                    <a:pt x="454279" y="0"/>
                  </a:cubicBezTo>
                  <a:close/>
                </a:path>
              </a:pathLst>
            </a:custGeom>
            <a:solidFill>
              <a:srgbClr val="455B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
            <p:cNvSpPr/>
            <p:nvPr/>
          </p:nvSpPr>
          <p:spPr>
            <a:xfrm>
              <a:off x="1370076" y="1123315"/>
              <a:ext cx="116713" cy="392303"/>
            </a:xfrm>
            <a:custGeom>
              <a:rect b="b" l="l" r="r" t="t"/>
              <a:pathLst>
                <a:path extrusionOk="0" h="392303" w="116713">
                  <a:moveTo>
                    <a:pt x="0" y="390144"/>
                  </a:moveTo>
                  <a:cubicBezTo>
                    <a:pt x="10541" y="392303"/>
                    <a:pt x="13208" y="384556"/>
                    <a:pt x="16764" y="379222"/>
                  </a:cubicBezTo>
                  <a:cubicBezTo>
                    <a:pt x="30988" y="356362"/>
                    <a:pt x="43307" y="332486"/>
                    <a:pt x="53848" y="307721"/>
                  </a:cubicBezTo>
                  <a:cubicBezTo>
                    <a:pt x="69088" y="270891"/>
                    <a:pt x="81534" y="233299"/>
                    <a:pt x="91186" y="194691"/>
                  </a:cubicBezTo>
                  <a:cubicBezTo>
                    <a:pt x="106426" y="138684"/>
                    <a:pt x="114300" y="81534"/>
                    <a:pt x="114681" y="23368"/>
                  </a:cubicBezTo>
                  <a:cubicBezTo>
                    <a:pt x="114808" y="14986"/>
                    <a:pt x="116713" y="5461"/>
                    <a:pt x="105791" y="0"/>
                  </a:cubicBezTo>
                  <a:cubicBezTo>
                    <a:pt x="105664" y="68580"/>
                    <a:pt x="96774" y="135890"/>
                    <a:pt x="78740" y="202057"/>
                  </a:cubicBezTo>
                  <a:cubicBezTo>
                    <a:pt x="60706" y="268224"/>
                    <a:pt x="34544" y="330835"/>
                    <a:pt x="0" y="390144"/>
                  </a:cubicBezTo>
                  <a:close/>
                </a:path>
              </a:pathLst>
            </a:custGeom>
            <a:solidFill>
              <a:srgbClr val="758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
            <p:cNvSpPr/>
            <p:nvPr/>
          </p:nvSpPr>
          <p:spPr>
            <a:xfrm>
              <a:off x="899795" y="1528064"/>
              <a:ext cx="427228" cy="30226"/>
            </a:xfrm>
            <a:custGeom>
              <a:rect b="b" l="l" r="r" t="t"/>
              <a:pathLst>
                <a:path extrusionOk="0" h="30226" w="427228">
                  <a:moveTo>
                    <a:pt x="0" y="11430"/>
                  </a:moveTo>
                  <a:cubicBezTo>
                    <a:pt x="35941" y="30226"/>
                    <a:pt x="376047" y="22733"/>
                    <a:pt x="427228" y="3556"/>
                  </a:cubicBezTo>
                  <a:cubicBezTo>
                    <a:pt x="426974" y="2921"/>
                    <a:pt x="426720" y="2286"/>
                    <a:pt x="426339" y="1778"/>
                  </a:cubicBezTo>
                  <a:cubicBezTo>
                    <a:pt x="425958" y="1270"/>
                    <a:pt x="425450" y="0"/>
                    <a:pt x="424815" y="127"/>
                  </a:cubicBezTo>
                  <a:cubicBezTo>
                    <a:pt x="283464" y="13462"/>
                    <a:pt x="141859" y="17272"/>
                    <a:pt x="0" y="11430"/>
                  </a:cubicBezTo>
                  <a:close/>
                </a:path>
              </a:pathLst>
            </a:custGeom>
            <a:solidFill>
              <a:srgbClr val="738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a:off x="422402" y="921385"/>
              <a:ext cx="384302" cy="77470"/>
            </a:xfrm>
            <a:custGeom>
              <a:rect b="b" l="l" r="r" t="t"/>
              <a:pathLst>
                <a:path extrusionOk="0" h="77470" w="384302">
                  <a:moveTo>
                    <a:pt x="0" y="65786"/>
                  </a:moveTo>
                  <a:cubicBezTo>
                    <a:pt x="14859" y="77470"/>
                    <a:pt x="26797" y="70739"/>
                    <a:pt x="37465" y="69596"/>
                  </a:cubicBezTo>
                  <a:cubicBezTo>
                    <a:pt x="179197" y="54229"/>
                    <a:pt x="362458" y="18542"/>
                    <a:pt x="384302" y="0"/>
                  </a:cubicBezTo>
                  <a:lnTo>
                    <a:pt x="195326" y="36830"/>
                  </a:lnTo>
                  <a:cubicBezTo>
                    <a:pt x="132080" y="49149"/>
                    <a:pt x="67691" y="54864"/>
                    <a:pt x="0" y="65786"/>
                  </a:cubicBezTo>
                  <a:close/>
                </a:path>
              </a:pathLst>
            </a:custGeom>
            <a:solidFill>
              <a:srgbClr val="748A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p:nvPr/>
          </p:nvSpPr>
          <p:spPr>
            <a:xfrm>
              <a:off x="703326" y="1200404"/>
              <a:ext cx="400558" cy="25908"/>
            </a:xfrm>
            <a:custGeom>
              <a:rect b="b" l="l" r="r" t="t"/>
              <a:pathLst>
                <a:path extrusionOk="0" h="25908" w="400558">
                  <a:moveTo>
                    <a:pt x="0" y="0"/>
                  </a:moveTo>
                  <a:cubicBezTo>
                    <a:pt x="22352" y="14351"/>
                    <a:pt x="360934" y="25908"/>
                    <a:pt x="399034" y="16002"/>
                  </a:cubicBezTo>
                  <a:cubicBezTo>
                    <a:pt x="396240" y="14478"/>
                    <a:pt x="400558" y="16764"/>
                    <a:pt x="399542" y="13843"/>
                  </a:cubicBezTo>
                  <a:cubicBezTo>
                    <a:pt x="399288" y="13081"/>
                    <a:pt x="398780" y="12446"/>
                    <a:pt x="398018" y="12065"/>
                  </a:cubicBezTo>
                  <a:cubicBezTo>
                    <a:pt x="265557" y="6477"/>
                    <a:pt x="132715" y="10160"/>
                    <a:pt x="0" y="0"/>
                  </a:cubicBezTo>
                  <a:close/>
                </a:path>
              </a:pathLst>
            </a:custGeom>
            <a:solidFill>
              <a:srgbClr val="748A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4"/>
            <p:cNvSpPr/>
            <p:nvPr/>
          </p:nvSpPr>
          <p:spPr>
            <a:xfrm>
              <a:off x="1142365" y="840359"/>
              <a:ext cx="88646" cy="336804"/>
            </a:xfrm>
            <a:custGeom>
              <a:rect b="b" l="l" r="r" t="t"/>
              <a:pathLst>
                <a:path extrusionOk="0" h="336804" w="88646">
                  <a:moveTo>
                    <a:pt x="84709" y="0"/>
                  </a:moveTo>
                  <a:cubicBezTo>
                    <a:pt x="57658" y="112268"/>
                    <a:pt x="34798" y="225552"/>
                    <a:pt x="0" y="336677"/>
                  </a:cubicBezTo>
                  <a:cubicBezTo>
                    <a:pt x="9779" y="336804"/>
                    <a:pt x="11049" y="330835"/>
                    <a:pt x="13081" y="325882"/>
                  </a:cubicBezTo>
                  <a:cubicBezTo>
                    <a:pt x="33655" y="275971"/>
                    <a:pt x="88646" y="31623"/>
                    <a:pt x="84582" y="127"/>
                  </a:cubicBezTo>
                  <a:close/>
                </a:path>
              </a:pathLst>
            </a:custGeom>
            <a:solidFill>
              <a:srgbClr val="748A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a:off x="865505" y="568706"/>
              <a:ext cx="68199" cy="321945"/>
            </a:xfrm>
            <a:custGeom>
              <a:rect b="b" l="l" r="r" t="t"/>
              <a:pathLst>
                <a:path extrusionOk="0" h="321945" w="68199">
                  <a:moveTo>
                    <a:pt x="127" y="321945"/>
                  </a:moveTo>
                  <a:cubicBezTo>
                    <a:pt x="33274" y="253746"/>
                    <a:pt x="68199" y="34417"/>
                    <a:pt x="49911" y="0"/>
                  </a:cubicBezTo>
                  <a:cubicBezTo>
                    <a:pt x="51308" y="58547"/>
                    <a:pt x="39370" y="111252"/>
                    <a:pt x="30226" y="164211"/>
                  </a:cubicBezTo>
                  <a:cubicBezTo>
                    <a:pt x="21082" y="217170"/>
                    <a:pt x="5588" y="268605"/>
                    <a:pt x="0" y="321945"/>
                  </a:cubicBezTo>
                  <a:close/>
                </a:path>
              </a:pathLst>
            </a:custGeom>
            <a:solidFill>
              <a:srgbClr val="748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4"/>
            <p:cNvSpPr/>
            <p:nvPr/>
          </p:nvSpPr>
          <p:spPr>
            <a:xfrm>
              <a:off x="209550" y="726694"/>
              <a:ext cx="303911" cy="90170"/>
            </a:xfrm>
            <a:custGeom>
              <a:rect b="b" l="l" r="r" t="t"/>
              <a:pathLst>
                <a:path extrusionOk="0" h="90170" w="303911">
                  <a:moveTo>
                    <a:pt x="303911" y="0"/>
                  </a:moveTo>
                  <a:cubicBezTo>
                    <a:pt x="255016" y="19050"/>
                    <a:pt x="211201" y="49530"/>
                    <a:pt x="159004" y="60198"/>
                  </a:cubicBezTo>
                  <a:cubicBezTo>
                    <a:pt x="106680" y="72517"/>
                    <a:pt x="53721" y="78994"/>
                    <a:pt x="0" y="79502"/>
                  </a:cubicBezTo>
                  <a:cubicBezTo>
                    <a:pt x="4699" y="83566"/>
                    <a:pt x="10033" y="86487"/>
                    <a:pt x="15875" y="88138"/>
                  </a:cubicBezTo>
                  <a:cubicBezTo>
                    <a:pt x="21717" y="89789"/>
                    <a:pt x="27813" y="90170"/>
                    <a:pt x="33909" y="89154"/>
                  </a:cubicBezTo>
                  <a:cubicBezTo>
                    <a:pt x="114808" y="82804"/>
                    <a:pt x="194183" y="70739"/>
                    <a:pt x="265049" y="26797"/>
                  </a:cubicBezTo>
                  <a:cubicBezTo>
                    <a:pt x="278384" y="18542"/>
                    <a:pt x="293751" y="13843"/>
                    <a:pt x="303911" y="0"/>
                  </a:cubicBezTo>
                  <a:close/>
                </a:path>
              </a:pathLst>
            </a:custGeom>
            <a:solidFill>
              <a:srgbClr val="758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a:off x="557022" y="432689"/>
              <a:ext cx="48260" cy="268732"/>
            </a:xfrm>
            <a:custGeom>
              <a:rect b="b" l="l" r="r" t="t"/>
              <a:pathLst>
                <a:path extrusionOk="0" h="268732" w="48260">
                  <a:moveTo>
                    <a:pt x="37592" y="127"/>
                  </a:moveTo>
                  <a:cubicBezTo>
                    <a:pt x="35814" y="28829"/>
                    <a:pt x="40259" y="57531"/>
                    <a:pt x="37211" y="85344"/>
                  </a:cubicBezTo>
                  <a:cubicBezTo>
                    <a:pt x="34671" y="119380"/>
                    <a:pt x="29845" y="153035"/>
                    <a:pt x="22479" y="186309"/>
                  </a:cubicBezTo>
                  <a:cubicBezTo>
                    <a:pt x="16002" y="211455"/>
                    <a:pt x="11938" y="237363"/>
                    <a:pt x="635" y="261493"/>
                  </a:cubicBezTo>
                  <a:cubicBezTo>
                    <a:pt x="127" y="262636"/>
                    <a:pt x="0" y="263779"/>
                    <a:pt x="381" y="264922"/>
                  </a:cubicBezTo>
                  <a:cubicBezTo>
                    <a:pt x="762" y="266065"/>
                    <a:pt x="1524" y="266954"/>
                    <a:pt x="2667" y="267462"/>
                  </a:cubicBezTo>
                  <a:cubicBezTo>
                    <a:pt x="5080" y="268732"/>
                    <a:pt x="7239" y="267335"/>
                    <a:pt x="9017" y="265811"/>
                  </a:cubicBezTo>
                  <a:cubicBezTo>
                    <a:pt x="12827" y="261620"/>
                    <a:pt x="15240" y="256667"/>
                    <a:pt x="16002" y="250952"/>
                  </a:cubicBezTo>
                  <a:cubicBezTo>
                    <a:pt x="36576" y="188087"/>
                    <a:pt x="46863" y="123571"/>
                    <a:pt x="47117" y="57404"/>
                  </a:cubicBezTo>
                  <a:cubicBezTo>
                    <a:pt x="48260" y="42418"/>
                    <a:pt x="47752" y="27432"/>
                    <a:pt x="45593" y="12573"/>
                  </a:cubicBezTo>
                  <a:cubicBezTo>
                    <a:pt x="45339" y="6858"/>
                    <a:pt x="42672" y="2667"/>
                    <a:pt x="37465" y="0"/>
                  </a:cubicBezTo>
                  <a:close/>
                </a:path>
              </a:pathLst>
            </a:custGeom>
            <a:solidFill>
              <a:srgbClr val="748A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4"/>
            <p:cNvSpPr/>
            <p:nvPr/>
          </p:nvSpPr>
          <p:spPr>
            <a:xfrm>
              <a:off x="163576" y="556260"/>
              <a:ext cx="201041" cy="75819"/>
            </a:xfrm>
            <a:custGeom>
              <a:rect b="b" l="l" r="r" t="t"/>
              <a:pathLst>
                <a:path extrusionOk="0" h="75819" w="201041">
                  <a:moveTo>
                    <a:pt x="0" y="0"/>
                  </a:moveTo>
                  <a:cubicBezTo>
                    <a:pt x="32766" y="16510"/>
                    <a:pt x="182880" y="75819"/>
                    <a:pt x="201041" y="74295"/>
                  </a:cubicBezTo>
                  <a:cubicBezTo>
                    <a:pt x="186055" y="60452"/>
                    <a:pt x="38989" y="5334"/>
                    <a:pt x="0" y="0"/>
                  </a:cubicBezTo>
                  <a:close/>
                </a:path>
              </a:pathLst>
            </a:custGeom>
            <a:solidFill>
              <a:srgbClr val="738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4"/>
            <p:cNvSpPr/>
            <p:nvPr/>
          </p:nvSpPr>
          <p:spPr>
            <a:xfrm>
              <a:off x="63500" y="63500"/>
              <a:ext cx="1838325" cy="2127758"/>
            </a:xfrm>
            <a:custGeom>
              <a:rect b="b" l="l" r="r" t="t"/>
              <a:pathLst>
                <a:path extrusionOk="0" h="2127758" w="1838325">
                  <a:moveTo>
                    <a:pt x="0" y="2127758"/>
                  </a:moveTo>
                  <a:lnTo>
                    <a:pt x="1838325" y="2127758"/>
                  </a:lnTo>
                  <a:lnTo>
                    <a:pt x="1838325" y="0"/>
                  </a:lnTo>
                  <a:lnTo>
                    <a:pt x="0" y="0"/>
                  </a:lnTo>
                  <a:close/>
                </a:path>
              </a:pathLst>
            </a:custGeom>
            <a:solidFill>
              <a:srgbClr val="000000">
                <a:alpha val="0"/>
              </a:srgbClr>
            </a:solidFill>
            <a:ln>
              <a:noFill/>
            </a:ln>
          </p:spPr>
        </p:sp>
      </p:grpSp>
      <p:grpSp>
        <p:nvGrpSpPr>
          <p:cNvPr id="453" name="Google Shape;453;p34"/>
          <p:cNvGrpSpPr/>
          <p:nvPr/>
        </p:nvGrpSpPr>
        <p:grpSpPr>
          <a:xfrm>
            <a:off x="16170037" y="8536626"/>
            <a:ext cx="2117976" cy="1750566"/>
            <a:chOff x="63500" y="63500"/>
            <a:chExt cx="2117979" cy="1750568"/>
          </a:xfrm>
        </p:grpSpPr>
        <p:sp>
          <p:nvSpPr>
            <p:cNvPr id="454" name="Google Shape;454;p34"/>
            <p:cNvSpPr/>
            <p:nvPr/>
          </p:nvSpPr>
          <p:spPr>
            <a:xfrm>
              <a:off x="744220" y="146558"/>
              <a:ext cx="1329436" cy="1667510"/>
            </a:xfrm>
            <a:custGeom>
              <a:rect b="b" l="l" r="r" t="t"/>
              <a:pathLst>
                <a:path extrusionOk="0" h="1667510" w="1329436">
                  <a:moveTo>
                    <a:pt x="302514" y="1630553"/>
                  </a:moveTo>
                  <a:cubicBezTo>
                    <a:pt x="285115" y="1630553"/>
                    <a:pt x="267462" y="1631696"/>
                    <a:pt x="249555" y="1633855"/>
                  </a:cubicBezTo>
                  <a:cubicBezTo>
                    <a:pt x="235585" y="1635379"/>
                    <a:pt x="221996" y="1638427"/>
                    <a:pt x="208788" y="1642999"/>
                  </a:cubicBezTo>
                  <a:cubicBezTo>
                    <a:pt x="195580" y="1647571"/>
                    <a:pt x="182880" y="1653413"/>
                    <a:pt x="170942" y="1660779"/>
                  </a:cubicBezTo>
                  <a:cubicBezTo>
                    <a:pt x="167513" y="1662811"/>
                    <a:pt x="164211" y="1664970"/>
                    <a:pt x="161036" y="1667256"/>
                  </a:cubicBezTo>
                  <a:lnTo>
                    <a:pt x="474345" y="1667256"/>
                  </a:lnTo>
                  <a:cubicBezTo>
                    <a:pt x="419862" y="1643634"/>
                    <a:pt x="362839" y="1630553"/>
                    <a:pt x="302514" y="1630553"/>
                  </a:cubicBezTo>
                  <a:close/>
                  <a:moveTo>
                    <a:pt x="805434" y="0"/>
                  </a:moveTo>
                  <a:cubicBezTo>
                    <a:pt x="791591" y="0"/>
                    <a:pt x="776732" y="3810"/>
                    <a:pt x="761492" y="11557"/>
                  </a:cubicBezTo>
                  <a:cubicBezTo>
                    <a:pt x="739648" y="21844"/>
                    <a:pt x="721487" y="36703"/>
                    <a:pt x="707009" y="56007"/>
                  </a:cubicBezTo>
                  <a:cubicBezTo>
                    <a:pt x="638683" y="151003"/>
                    <a:pt x="622173" y="252603"/>
                    <a:pt x="670814" y="361569"/>
                  </a:cubicBezTo>
                  <a:cubicBezTo>
                    <a:pt x="677291" y="373126"/>
                    <a:pt x="679958" y="385445"/>
                    <a:pt x="678815" y="398653"/>
                  </a:cubicBezTo>
                  <a:cubicBezTo>
                    <a:pt x="672211" y="445135"/>
                    <a:pt x="667385" y="491871"/>
                    <a:pt x="662305" y="538480"/>
                  </a:cubicBezTo>
                  <a:cubicBezTo>
                    <a:pt x="660654" y="552577"/>
                    <a:pt x="660781" y="567436"/>
                    <a:pt x="644779" y="577088"/>
                  </a:cubicBezTo>
                  <a:lnTo>
                    <a:pt x="612775" y="539242"/>
                  </a:lnTo>
                  <a:cubicBezTo>
                    <a:pt x="577977" y="497205"/>
                    <a:pt x="537464" y="461645"/>
                    <a:pt x="491363" y="432562"/>
                  </a:cubicBezTo>
                  <a:cubicBezTo>
                    <a:pt x="445262" y="403479"/>
                    <a:pt x="395732" y="382270"/>
                    <a:pt x="342773" y="369062"/>
                  </a:cubicBezTo>
                  <a:cubicBezTo>
                    <a:pt x="325755" y="364617"/>
                    <a:pt x="308864" y="362331"/>
                    <a:pt x="292227" y="362331"/>
                  </a:cubicBezTo>
                  <a:cubicBezTo>
                    <a:pt x="255397" y="362331"/>
                    <a:pt x="220091" y="374142"/>
                    <a:pt x="189103" y="402336"/>
                  </a:cubicBezTo>
                  <a:cubicBezTo>
                    <a:pt x="118491" y="467487"/>
                    <a:pt x="123317" y="552450"/>
                    <a:pt x="177546" y="629666"/>
                  </a:cubicBezTo>
                  <a:cubicBezTo>
                    <a:pt x="196469" y="656590"/>
                    <a:pt x="218948" y="680085"/>
                    <a:pt x="244983" y="700278"/>
                  </a:cubicBezTo>
                  <a:cubicBezTo>
                    <a:pt x="271018" y="720471"/>
                    <a:pt x="299339" y="736346"/>
                    <a:pt x="330200" y="747903"/>
                  </a:cubicBezTo>
                  <a:cubicBezTo>
                    <a:pt x="373126" y="763778"/>
                    <a:pt x="417449" y="773938"/>
                    <a:pt x="462915" y="778510"/>
                  </a:cubicBezTo>
                  <a:cubicBezTo>
                    <a:pt x="480441" y="780288"/>
                    <a:pt x="497967" y="781050"/>
                    <a:pt x="515493" y="781050"/>
                  </a:cubicBezTo>
                  <a:cubicBezTo>
                    <a:pt x="543433" y="781050"/>
                    <a:pt x="571246" y="778891"/>
                    <a:pt x="599059" y="774446"/>
                  </a:cubicBezTo>
                  <a:cubicBezTo>
                    <a:pt x="612140" y="772541"/>
                    <a:pt x="624713" y="767715"/>
                    <a:pt x="638810" y="767715"/>
                  </a:cubicBezTo>
                  <a:cubicBezTo>
                    <a:pt x="642366" y="767715"/>
                    <a:pt x="646049" y="767969"/>
                    <a:pt x="649732" y="768731"/>
                  </a:cubicBezTo>
                  <a:cubicBezTo>
                    <a:pt x="650367" y="775081"/>
                    <a:pt x="650621" y="781304"/>
                    <a:pt x="650494" y="787654"/>
                  </a:cubicBezTo>
                  <a:cubicBezTo>
                    <a:pt x="647954" y="907669"/>
                    <a:pt x="650367" y="1027430"/>
                    <a:pt x="657733" y="1147191"/>
                  </a:cubicBezTo>
                  <a:cubicBezTo>
                    <a:pt x="658114" y="1156208"/>
                    <a:pt x="656717" y="1164971"/>
                    <a:pt x="653669" y="1173353"/>
                  </a:cubicBezTo>
                  <a:cubicBezTo>
                    <a:pt x="650621" y="1181735"/>
                    <a:pt x="645795" y="1189228"/>
                    <a:pt x="639572" y="1195705"/>
                  </a:cubicBezTo>
                  <a:cubicBezTo>
                    <a:pt x="628142" y="1188339"/>
                    <a:pt x="618490" y="1179068"/>
                    <a:pt x="610743" y="1167892"/>
                  </a:cubicBezTo>
                  <a:cubicBezTo>
                    <a:pt x="544703" y="1085850"/>
                    <a:pt x="466471" y="1017905"/>
                    <a:pt x="376174" y="963803"/>
                  </a:cubicBezTo>
                  <a:cubicBezTo>
                    <a:pt x="330200" y="934593"/>
                    <a:pt x="280162" y="917194"/>
                    <a:pt x="225933" y="911479"/>
                  </a:cubicBezTo>
                  <a:cubicBezTo>
                    <a:pt x="217043" y="910209"/>
                    <a:pt x="208280" y="909574"/>
                    <a:pt x="199517" y="909574"/>
                  </a:cubicBezTo>
                  <a:cubicBezTo>
                    <a:pt x="186944" y="909574"/>
                    <a:pt x="174498" y="910844"/>
                    <a:pt x="162052" y="913384"/>
                  </a:cubicBezTo>
                  <a:cubicBezTo>
                    <a:pt x="140843" y="917702"/>
                    <a:pt x="121031" y="925449"/>
                    <a:pt x="102616" y="936625"/>
                  </a:cubicBezTo>
                  <a:cubicBezTo>
                    <a:pt x="35687" y="979170"/>
                    <a:pt x="0" y="1103122"/>
                    <a:pt x="46609" y="1190371"/>
                  </a:cubicBezTo>
                  <a:cubicBezTo>
                    <a:pt x="55499" y="1206754"/>
                    <a:pt x="65913" y="1222121"/>
                    <a:pt x="77597" y="1236599"/>
                  </a:cubicBezTo>
                  <a:cubicBezTo>
                    <a:pt x="89281" y="1251077"/>
                    <a:pt x="102489" y="1264158"/>
                    <a:pt x="116713" y="1276223"/>
                  </a:cubicBezTo>
                  <a:cubicBezTo>
                    <a:pt x="130937" y="1288288"/>
                    <a:pt x="146304" y="1298702"/>
                    <a:pt x="162560" y="1307719"/>
                  </a:cubicBezTo>
                  <a:cubicBezTo>
                    <a:pt x="178816" y="1316736"/>
                    <a:pt x="195834" y="1324229"/>
                    <a:pt x="213487" y="1330071"/>
                  </a:cubicBezTo>
                  <a:cubicBezTo>
                    <a:pt x="282194" y="1354709"/>
                    <a:pt x="352679" y="1367028"/>
                    <a:pt x="424815" y="1367028"/>
                  </a:cubicBezTo>
                  <a:cubicBezTo>
                    <a:pt x="438404" y="1367028"/>
                    <a:pt x="452120" y="1366647"/>
                    <a:pt x="465963" y="1365758"/>
                  </a:cubicBezTo>
                  <a:cubicBezTo>
                    <a:pt x="496697" y="1364488"/>
                    <a:pt x="526796" y="1359281"/>
                    <a:pt x="556133" y="1350264"/>
                  </a:cubicBezTo>
                  <a:cubicBezTo>
                    <a:pt x="585470" y="1341247"/>
                    <a:pt x="613283" y="1328674"/>
                    <a:pt x="639572" y="1312545"/>
                  </a:cubicBezTo>
                  <a:cubicBezTo>
                    <a:pt x="646684" y="1308100"/>
                    <a:pt x="652653" y="1299845"/>
                    <a:pt x="663956" y="1299845"/>
                  </a:cubicBezTo>
                  <a:cubicBezTo>
                    <a:pt x="665607" y="1299845"/>
                    <a:pt x="667385" y="1299972"/>
                    <a:pt x="669290" y="1300480"/>
                  </a:cubicBezTo>
                  <a:cubicBezTo>
                    <a:pt x="679704" y="1399413"/>
                    <a:pt x="695833" y="1497584"/>
                    <a:pt x="714629" y="1596517"/>
                  </a:cubicBezTo>
                  <a:cubicBezTo>
                    <a:pt x="719201" y="1620266"/>
                    <a:pt x="723773" y="1643888"/>
                    <a:pt x="728472" y="1667510"/>
                  </a:cubicBezTo>
                  <a:lnTo>
                    <a:pt x="767334" y="1667510"/>
                  </a:lnTo>
                  <a:cubicBezTo>
                    <a:pt x="764540" y="1654048"/>
                    <a:pt x="761873" y="1640713"/>
                    <a:pt x="759206" y="1627124"/>
                  </a:cubicBezTo>
                  <a:cubicBezTo>
                    <a:pt x="739267" y="1526159"/>
                    <a:pt x="720852" y="1424940"/>
                    <a:pt x="710057" y="1322451"/>
                  </a:cubicBezTo>
                  <a:cubicBezTo>
                    <a:pt x="708025" y="1303274"/>
                    <a:pt x="710311" y="1294257"/>
                    <a:pt x="732155" y="1292606"/>
                  </a:cubicBezTo>
                  <a:cubicBezTo>
                    <a:pt x="800735" y="1286764"/>
                    <a:pt x="866902" y="1271016"/>
                    <a:pt x="930783" y="1245362"/>
                  </a:cubicBezTo>
                  <a:cubicBezTo>
                    <a:pt x="994664" y="1219708"/>
                    <a:pt x="1053338" y="1185418"/>
                    <a:pt x="1107059" y="1142238"/>
                  </a:cubicBezTo>
                  <a:cubicBezTo>
                    <a:pt x="1145032" y="1114298"/>
                    <a:pt x="1178433" y="1081659"/>
                    <a:pt x="1207135" y="1044194"/>
                  </a:cubicBezTo>
                  <a:cubicBezTo>
                    <a:pt x="1235837" y="1006729"/>
                    <a:pt x="1258697" y="965962"/>
                    <a:pt x="1275842" y="922020"/>
                  </a:cubicBezTo>
                  <a:cubicBezTo>
                    <a:pt x="1288669" y="890016"/>
                    <a:pt x="1293241" y="856742"/>
                    <a:pt x="1289685" y="822452"/>
                  </a:cubicBezTo>
                  <a:cubicBezTo>
                    <a:pt x="1289177" y="814705"/>
                    <a:pt x="1287907" y="806958"/>
                    <a:pt x="1285875" y="799338"/>
                  </a:cubicBezTo>
                  <a:cubicBezTo>
                    <a:pt x="1283843" y="791718"/>
                    <a:pt x="1281303" y="784479"/>
                    <a:pt x="1278001" y="777367"/>
                  </a:cubicBezTo>
                  <a:cubicBezTo>
                    <a:pt x="1274699" y="770255"/>
                    <a:pt x="1270762" y="763524"/>
                    <a:pt x="1266317" y="757174"/>
                  </a:cubicBezTo>
                  <a:cubicBezTo>
                    <a:pt x="1261872" y="750824"/>
                    <a:pt x="1256665" y="744855"/>
                    <a:pt x="1251077" y="739394"/>
                  </a:cubicBezTo>
                  <a:cubicBezTo>
                    <a:pt x="1245489" y="733933"/>
                    <a:pt x="1239393" y="728980"/>
                    <a:pt x="1232916" y="724662"/>
                  </a:cubicBezTo>
                  <a:cubicBezTo>
                    <a:pt x="1226439" y="720344"/>
                    <a:pt x="1219581" y="716534"/>
                    <a:pt x="1212342" y="713486"/>
                  </a:cubicBezTo>
                  <a:cubicBezTo>
                    <a:pt x="1205103" y="710438"/>
                    <a:pt x="1197737" y="708025"/>
                    <a:pt x="1190117" y="706247"/>
                  </a:cubicBezTo>
                  <a:cubicBezTo>
                    <a:pt x="1182497" y="704469"/>
                    <a:pt x="1174750" y="703453"/>
                    <a:pt x="1167003" y="703072"/>
                  </a:cubicBezTo>
                  <a:cubicBezTo>
                    <a:pt x="1161542" y="702691"/>
                    <a:pt x="1155954" y="702564"/>
                    <a:pt x="1150493" y="702564"/>
                  </a:cubicBezTo>
                  <a:cubicBezTo>
                    <a:pt x="1129284" y="702564"/>
                    <a:pt x="1108202" y="705231"/>
                    <a:pt x="1087501" y="710565"/>
                  </a:cubicBezTo>
                  <a:cubicBezTo>
                    <a:pt x="1061466" y="717296"/>
                    <a:pt x="1037082" y="727837"/>
                    <a:pt x="1014349" y="742188"/>
                  </a:cubicBezTo>
                  <a:cubicBezTo>
                    <a:pt x="958977" y="775589"/>
                    <a:pt x="908431" y="815213"/>
                    <a:pt x="862711" y="861187"/>
                  </a:cubicBezTo>
                  <a:cubicBezTo>
                    <a:pt x="816991" y="907161"/>
                    <a:pt x="777621" y="957707"/>
                    <a:pt x="744347" y="1013333"/>
                  </a:cubicBezTo>
                  <a:lnTo>
                    <a:pt x="698627" y="1088771"/>
                  </a:lnTo>
                  <a:cubicBezTo>
                    <a:pt x="695833" y="1086866"/>
                    <a:pt x="694436" y="1086104"/>
                    <a:pt x="694055" y="1085342"/>
                  </a:cubicBezTo>
                  <a:cubicBezTo>
                    <a:pt x="687705" y="981202"/>
                    <a:pt x="688086" y="876427"/>
                    <a:pt x="690753" y="772922"/>
                  </a:cubicBezTo>
                  <a:cubicBezTo>
                    <a:pt x="691134" y="756412"/>
                    <a:pt x="699897" y="753618"/>
                    <a:pt x="712470" y="752221"/>
                  </a:cubicBezTo>
                  <a:cubicBezTo>
                    <a:pt x="739521" y="749046"/>
                    <a:pt x="766699" y="747014"/>
                    <a:pt x="793750" y="742823"/>
                  </a:cubicBezTo>
                  <a:cubicBezTo>
                    <a:pt x="827786" y="738251"/>
                    <a:pt x="860806" y="729869"/>
                    <a:pt x="892937" y="717931"/>
                  </a:cubicBezTo>
                  <a:cubicBezTo>
                    <a:pt x="925068" y="705993"/>
                    <a:pt x="955548" y="690626"/>
                    <a:pt x="984250" y="671957"/>
                  </a:cubicBezTo>
                  <a:cubicBezTo>
                    <a:pt x="1012952" y="653288"/>
                    <a:pt x="1039368" y="631571"/>
                    <a:pt x="1063244" y="607060"/>
                  </a:cubicBezTo>
                  <a:cubicBezTo>
                    <a:pt x="1087120" y="582549"/>
                    <a:pt x="1108075" y="555625"/>
                    <a:pt x="1126109" y="526415"/>
                  </a:cubicBezTo>
                  <a:cubicBezTo>
                    <a:pt x="1133983" y="514350"/>
                    <a:pt x="1140460" y="501650"/>
                    <a:pt x="1145667" y="488188"/>
                  </a:cubicBezTo>
                  <a:cubicBezTo>
                    <a:pt x="1150874" y="474726"/>
                    <a:pt x="1154557" y="460883"/>
                    <a:pt x="1156716" y="446659"/>
                  </a:cubicBezTo>
                  <a:cubicBezTo>
                    <a:pt x="1158875" y="432435"/>
                    <a:pt x="1159637" y="418084"/>
                    <a:pt x="1158875" y="403733"/>
                  </a:cubicBezTo>
                  <a:cubicBezTo>
                    <a:pt x="1158113" y="389382"/>
                    <a:pt x="1155700" y="375158"/>
                    <a:pt x="1152017" y="361315"/>
                  </a:cubicBezTo>
                  <a:cubicBezTo>
                    <a:pt x="1142111" y="321564"/>
                    <a:pt x="1100582" y="274193"/>
                    <a:pt x="1043940" y="274193"/>
                  </a:cubicBezTo>
                  <a:cubicBezTo>
                    <a:pt x="1040384" y="274193"/>
                    <a:pt x="1036701" y="274447"/>
                    <a:pt x="1032891" y="274828"/>
                  </a:cubicBezTo>
                  <a:cubicBezTo>
                    <a:pt x="988568" y="278892"/>
                    <a:pt x="947039" y="291973"/>
                    <a:pt x="908304" y="314071"/>
                  </a:cubicBezTo>
                  <a:cubicBezTo>
                    <a:pt x="841502" y="353441"/>
                    <a:pt x="782828" y="402590"/>
                    <a:pt x="732409" y="461518"/>
                  </a:cubicBezTo>
                  <a:cubicBezTo>
                    <a:pt x="726948" y="467868"/>
                    <a:pt x="724154" y="479044"/>
                    <a:pt x="713232" y="479044"/>
                  </a:cubicBezTo>
                  <a:cubicBezTo>
                    <a:pt x="712343" y="479044"/>
                    <a:pt x="711327" y="478917"/>
                    <a:pt x="710311" y="478790"/>
                  </a:cubicBezTo>
                  <a:cubicBezTo>
                    <a:pt x="708914" y="471678"/>
                    <a:pt x="708660" y="464439"/>
                    <a:pt x="709422" y="457327"/>
                  </a:cubicBezTo>
                  <a:cubicBezTo>
                    <a:pt x="710184" y="450215"/>
                    <a:pt x="711962" y="443230"/>
                    <a:pt x="714883" y="436499"/>
                  </a:cubicBezTo>
                  <a:cubicBezTo>
                    <a:pt x="717804" y="429768"/>
                    <a:pt x="721487" y="423672"/>
                    <a:pt x="726186" y="418211"/>
                  </a:cubicBezTo>
                  <a:cubicBezTo>
                    <a:pt x="730885" y="412750"/>
                    <a:pt x="736219" y="407924"/>
                    <a:pt x="742442" y="404114"/>
                  </a:cubicBezTo>
                  <a:cubicBezTo>
                    <a:pt x="768858" y="385953"/>
                    <a:pt x="787146" y="360680"/>
                    <a:pt x="809752" y="339344"/>
                  </a:cubicBezTo>
                  <a:cubicBezTo>
                    <a:pt x="831088" y="317881"/>
                    <a:pt x="848487" y="293624"/>
                    <a:pt x="861822" y="266573"/>
                  </a:cubicBezTo>
                  <a:cubicBezTo>
                    <a:pt x="875157" y="239522"/>
                    <a:pt x="884047" y="210947"/>
                    <a:pt x="888111" y="180975"/>
                  </a:cubicBezTo>
                  <a:cubicBezTo>
                    <a:pt x="892302" y="159766"/>
                    <a:pt x="893445" y="138303"/>
                    <a:pt x="891413" y="116713"/>
                  </a:cubicBezTo>
                  <a:cubicBezTo>
                    <a:pt x="889381" y="95123"/>
                    <a:pt x="884301" y="74295"/>
                    <a:pt x="876300" y="54229"/>
                  </a:cubicBezTo>
                  <a:cubicBezTo>
                    <a:pt x="861441" y="18542"/>
                    <a:pt x="835787" y="0"/>
                    <a:pt x="805307" y="0"/>
                  </a:cubicBezTo>
                  <a:close/>
                  <a:moveTo>
                    <a:pt x="1190498" y="1241298"/>
                  </a:moveTo>
                  <a:cubicBezTo>
                    <a:pt x="1187450" y="1241298"/>
                    <a:pt x="1184275" y="1241425"/>
                    <a:pt x="1181100" y="1241679"/>
                  </a:cubicBezTo>
                  <a:cubicBezTo>
                    <a:pt x="1160780" y="1242441"/>
                    <a:pt x="1141222" y="1246378"/>
                    <a:pt x="1122172" y="1253236"/>
                  </a:cubicBezTo>
                  <a:cubicBezTo>
                    <a:pt x="1103122" y="1260094"/>
                    <a:pt x="1085596" y="1269746"/>
                    <a:pt x="1069467" y="1282065"/>
                  </a:cubicBezTo>
                  <a:cubicBezTo>
                    <a:pt x="1019683" y="1320673"/>
                    <a:pt x="977773" y="1366393"/>
                    <a:pt x="943483" y="1419225"/>
                  </a:cubicBezTo>
                  <a:cubicBezTo>
                    <a:pt x="893318" y="1497330"/>
                    <a:pt x="854329" y="1579880"/>
                    <a:pt x="826516" y="1667256"/>
                  </a:cubicBezTo>
                  <a:lnTo>
                    <a:pt x="1209294" y="1667256"/>
                  </a:lnTo>
                  <a:cubicBezTo>
                    <a:pt x="1218184" y="1656207"/>
                    <a:pt x="1226947" y="1644904"/>
                    <a:pt x="1235329" y="1633220"/>
                  </a:cubicBezTo>
                  <a:cubicBezTo>
                    <a:pt x="1268984" y="1589405"/>
                    <a:pt x="1293876" y="1541018"/>
                    <a:pt x="1309751" y="1488059"/>
                  </a:cubicBezTo>
                  <a:cubicBezTo>
                    <a:pt x="1329436" y="1417701"/>
                    <a:pt x="1324737" y="1351280"/>
                    <a:pt x="1281303" y="1290193"/>
                  </a:cubicBezTo>
                  <a:cubicBezTo>
                    <a:pt x="1275969" y="1282065"/>
                    <a:pt x="1269492" y="1274699"/>
                    <a:pt x="1262126" y="1268222"/>
                  </a:cubicBezTo>
                  <a:cubicBezTo>
                    <a:pt x="1254760" y="1261745"/>
                    <a:pt x="1246632" y="1256411"/>
                    <a:pt x="1237869" y="1252093"/>
                  </a:cubicBezTo>
                  <a:cubicBezTo>
                    <a:pt x="1229106" y="1247775"/>
                    <a:pt x="1219835" y="1244727"/>
                    <a:pt x="1210183" y="1242949"/>
                  </a:cubicBezTo>
                  <a:cubicBezTo>
                    <a:pt x="1203579" y="1241679"/>
                    <a:pt x="1197102" y="1241171"/>
                    <a:pt x="1190498" y="1241171"/>
                  </a:cubicBezTo>
                  <a:close/>
                </a:path>
              </a:pathLst>
            </a:custGeom>
            <a:solidFill>
              <a:srgbClr val="455B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
            <p:cNvSpPr/>
            <p:nvPr/>
          </p:nvSpPr>
          <p:spPr>
            <a:xfrm>
              <a:off x="1452499" y="921004"/>
              <a:ext cx="442849" cy="464312"/>
            </a:xfrm>
            <a:custGeom>
              <a:rect b="b" l="l" r="r" t="t"/>
              <a:pathLst>
                <a:path extrusionOk="0" h="464312" w="442849">
                  <a:moveTo>
                    <a:pt x="440436" y="0"/>
                  </a:moveTo>
                  <a:cubicBezTo>
                    <a:pt x="442849" y="30861"/>
                    <a:pt x="422656" y="41148"/>
                    <a:pt x="411480" y="54610"/>
                  </a:cubicBezTo>
                  <a:cubicBezTo>
                    <a:pt x="261239" y="233807"/>
                    <a:pt x="45339" y="451485"/>
                    <a:pt x="0" y="464312"/>
                  </a:cubicBezTo>
                  <a:lnTo>
                    <a:pt x="222758" y="240030"/>
                  </a:lnTo>
                  <a:cubicBezTo>
                    <a:pt x="297180" y="164846"/>
                    <a:pt x="363728" y="82169"/>
                    <a:pt x="440436" y="0"/>
                  </a:cubicBezTo>
                  <a:close/>
                </a:path>
              </a:pathLst>
            </a:custGeom>
            <a:solidFill>
              <a:srgbClr val="748A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a:off x="1733931" y="1499616"/>
              <a:ext cx="193802" cy="314325"/>
            </a:xfrm>
            <a:custGeom>
              <a:rect b="b" l="l" r="r" t="t"/>
              <a:pathLst>
                <a:path extrusionOk="0" h="314325" w="193802">
                  <a:moveTo>
                    <a:pt x="193802" y="0"/>
                  </a:moveTo>
                  <a:cubicBezTo>
                    <a:pt x="133350" y="107569"/>
                    <a:pt x="66802" y="211074"/>
                    <a:pt x="0" y="314325"/>
                  </a:cubicBezTo>
                  <a:lnTo>
                    <a:pt x="19177" y="314325"/>
                  </a:lnTo>
                  <a:cubicBezTo>
                    <a:pt x="106299" y="174752"/>
                    <a:pt x="193421" y="23749"/>
                    <a:pt x="193802" y="0"/>
                  </a:cubicBezTo>
                  <a:close/>
                </a:path>
              </a:pathLst>
            </a:custGeom>
            <a:solidFill>
              <a:srgbClr val="748A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871982" y="1210945"/>
              <a:ext cx="484886" cy="226695"/>
            </a:xfrm>
            <a:custGeom>
              <a:rect b="b" l="l" r="r" t="t"/>
              <a:pathLst>
                <a:path extrusionOk="0" h="226695" w="484886">
                  <a:moveTo>
                    <a:pt x="484886" y="226695"/>
                  </a:moveTo>
                  <a:cubicBezTo>
                    <a:pt x="361569" y="209550"/>
                    <a:pt x="30353" y="56515"/>
                    <a:pt x="0" y="0"/>
                  </a:cubicBezTo>
                  <a:cubicBezTo>
                    <a:pt x="78740" y="55499"/>
                    <a:pt x="161417" y="87376"/>
                    <a:pt x="241935" y="123444"/>
                  </a:cubicBezTo>
                  <a:cubicBezTo>
                    <a:pt x="322453" y="159512"/>
                    <a:pt x="406908" y="185293"/>
                    <a:pt x="484759" y="226695"/>
                  </a:cubicBezTo>
                  <a:close/>
                </a:path>
              </a:pathLst>
            </a:custGeom>
            <a:solidFill>
              <a:srgbClr val="748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p:nvPr/>
          </p:nvSpPr>
          <p:spPr>
            <a:xfrm>
              <a:off x="1454277" y="464693"/>
              <a:ext cx="387223" cy="342138"/>
            </a:xfrm>
            <a:custGeom>
              <a:rect b="b" l="l" r="r" t="t"/>
              <a:pathLst>
                <a:path extrusionOk="0" h="342138" w="387223">
                  <a:moveTo>
                    <a:pt x="127" y="342138"/>
                  </a:moveTo>
                  <a:cubicBezTo>
                    <a:pt x="70739" y="292862"/>
                    <a:pt x="152146" y="260985"/>
                    <a:pt x="214503" y="199390"/>
                  </a:cubicBezTo>
                  <a:cubicBezTo>
                    <a:pt x="279019" y="139319"/>
                    <a:pt x="336169" y="72771"/>
                    <a:pt x="385953" y="0"/>
                  </a:cubicBezTo>
                  <a:cubicBezTo>
                    <a:pt x="387223" y="10033"/>
                    <a:pt x="386334" y="19939"/>
                    <a:pt x="383159" y="29591"/>
                  </a:cubicBezTo>
                  <a:cubicBezTo>
                    <a:pt x="379984" y="39243"/>
                    <a:pt x="375031" y="47752"/>
                    <a:pt x="368046" y="55245"/>
                  </a:cubicBezTo>
                  <a:cubicBezTo>
                    <a:pt x="285496" y="159893"/>
                    <a:pt x="196596" y="257175"/>
                    <a:pt x="72136" y="313690"/>
                  </a:cubicBezTo>
                  <a:cubicBezTo>
                    <a:pt x="48641" y="324358"/>
                    <a:pt x="28194" y="340868"/>
                    <a:pt x="0" y="342138"/>
                  </a:cubicBezTo>
                  <a:close/>
                </a:path>
              </a:pathLst>
            </a:custGeom>
            <a:solidFill>
              <a:srgbClr val="758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p:nvPr/>
          </p:nvSpPr>
          <p:spPr>
            <a:xfrm>
              <a:off x="978916" y="648589"/>
              <a:ext cx="397383" cy="205740"/>
            </a:xfrm>
            <a:custGeom>
              <a:rect b="b" l="l" r="r" t="t"/>
              <a:pathLst>
                <a:path extrusionOk="0" h="205740" w="397383">
                  <a:moveTo>
                    <a:pt x="381" y="0"/>
                  </a:moveTo>
                  <a:cubicBezTo>
                    <a:pt x="41148" y="24003"/>
                    <a:pt x="76454" y="56261"/>
                    <a:pt x="116967" y="77597"/>
                  </a:cubicBezTo>
                  <a:cubicBezTo>
                    <a:pt x="165608" y="105283"/>
                    <a:pt x="216027" y="129413"/>
                    <a:pt x="268224" y="149987"/>
                  </a:cubicBezTo>
                  <a:cubicBezTo>
                    <a:pt x="308610" y="164211"/>
                    <a:pt x="347599" y="182245"/>
                    <a:pt x="390906" y="188976"/>
                  </a:cubicBezTo>
                  <a:cubicBezTo>
                    <a:pt x="392938" y="189230"/>
                    <a:pt x="394462" y="190246"/>
                    <a:pt x="395732" y="191770"/>
                  </a:cubicBezTo>
                  <a:cubicBezTo>
                    <a:pt x="397002" y="193294"/>
                    <a:pt x="397383" y="195199"/>
                    <a:pt x="397129" y="197104"/>
                  </a:cubicBezTo>
                  <a:cubicBezTo>
                    <a:pt x="396748" y="201549"/>
                    <a:pt x="392684" y="203200"/>
                    <a:pt x="389128" y="204343"/>
                  </a:cubicBezTo>
                  <a:cubicBezTo>
                    <a:pt x="379857" y="205740"/>
                    <a:pt x="370967" y="204343"/>
                    <a:pt x="362585" y="200279"/>
                  </a:cubicBezTo>
                  <a:cubicBezTo>
                    <a:pt x="258064" y="170688"/>
                    <a:pt x="160528" y="125857"/>
                    <a:pt x="69977" y="65659"/>
                  </a:cubicBezTo>
                  <a:cubicBezTo>
                    <a:pt x="48387" y="53594"/>
                    <a:pt x="28448" y="39243"/>
                    <a:pt x="10160" y="22606"/>
                  </a:cubicBezTo>
                  <a:cubicBezTo>
                    <a:pt x="6604" y="19939"/>
                    <a:pt x="4064" y="16637"/>
                    <a:pt x="2286" y="12573"/>
                  </a:cubicBezTo>
                  <a:cubicBezTo>
                    <a:pt x="508" y="8509"/>
                    <a:pt x="0" y="4318"/>
                    <a:pt x="508" y="0"/>
                  </a:cubicBezTo>
                  <a:close/>
                </a:path>
              </a:pathLst>
            </a:custGeom>
            <a:solidFill>
              <a:srgbClr val="748A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4"/>
            <p:cNvSpPr/>
            <p:nvPr/>
          </p:nvSpPr>
          <p:spPr>
            <a:xfrm>
              <a:off x="1453769" y="173355"/>
              <a:ext cx="87122" cy="342392"/>
            </a:xfrm>
            <a:custGeom>
              <a:rect b="b" l="l" r="r" t="t"/>
              <a:pathLst>
                <a:path extrusionOk="0" h="342392" w="87122">
                  <a:moveTo>
                    <a:pt x="87122" y="0"/>
                  </a:moveTo>
                  <a:cubicBezTo>
                    <a:pt x="58674" y="58039"/>
                    <a:pt x="0" y="309245"/>
                    <a:pt x="5080" y="342392"/>
                  </a:cubicBezTo>
                  <a:cubicBezTo>
                    <a:pt x="23622" y="319024"/>
                    <a:pt x="79756" y="59944"/>
                    <a:pt x="87122" y="0"/>
                  </a:cubicBezTo>
                  <a:close/>
                </a:path>
              </a:pathLst>
            </a:custGeom>
            <a:solidFill>
              <a:srgbClr val="738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p:nvPr/>
          </p:nvSpPr>
          <p:spPr>
            <a:xfrm>
              <a:off x="63500" y="63500"/>
              <a:ext cx="2117979" cy="1750314"/>
            </a:xfrm>
            <a:custGeom>
              <a:rect b="b" l="l" r="r" t="t"/>
              <a:pathLst>
                <a:path extrusionOk="0" h="1750314" w="2117979">
                  <a:moveTo>
                    <a:pt x="0" y="0"/>
                  </a:moveTo>
                  <a:lnTo>
                    <a:pt x="0" y="1750314"/>
                  </a:lnTo>
                  <a:lnTo>
                    <a:pt x="2117979" y="1750314"/>
                  </a:lnTo>
                  <a:lnTo>
                    <a:pt x="2117979" y="0"/>
                  </a:lnTo>
                  <a:close/>
                </a:path>
              </a:pathLst>
            </a:custGeom>
            <a:solidFill>
              <a:srgbClr val="000000">
                <a:alpha val="0"/>
              </a:srgbClr>
            </a:solidFill>
            <a:ln>
              <a:noFill/>
            </a:ln>
          </p:spPr>
        </p:sp>
      </p:grpSp>
      <p:sp>
        <p:nvSpPr>
          <p:cNvPr id="462" name="Google Shape;462;p34"/>
          <p:cNvSpPr txBox="1"/>
          <p:nvPr/>
        </p:nvSpPr>
        <p:spPr>
          <a:xfrm>
            <a:off x="3828355" y="2365724"/>
            <a:ext cx="2002431" cy="465439"/>
          </a:xfrm>
          <a:prstGeom prst="rect">
            <a:avLst/>
          </a:prstGeom>
          <a:noFill/>
          <a:ln>
            <a:noFill/>
          </a:ln>
        </p:spPr>
        <p:txBody>
          <a:bodyPr anchorCtr="0" anchor="t" bIns="0" lIns="0" spcFirstLastPara="1" rIns="0" wrap="square" tIns="0">
            <a:spAutoFit/>
          </a:bodyPr>
          <a:lstStyle/>
          <a:p>
            <a:pPr indent="0" lvl="0" marL="0" marR="0" rtl="0" algn="l">
              <a:lnSpc>
                <a:spcPct val="149577"/>
              </a:lnSpc>
              <a:spcBef>
                <a:spcPts val="0"/>
              </a:spcBef>
              <a:spcAft>
                <a:spcPts val="0"/>
              </a:spcAft>
              <a:buNone/>
            </a:pPr>
            <a:r>
              <a:rPr b="1" i="0" lang="en-US" sz="2606" u="none" cap="none" strike="noStrike">
                <a:solidFill>
                  <a:srgbClr val="000000"/>
                </a:solidFill>
                <a:latin typeface="Montserrat"/>
                <a:ea typeface="Montserrat"/>
                <a:cs typeface="Montserrat"/>
                <a:sym typeface="Montserrat"/>
              </a:rPr>
              <a:t> Avantajları</a:t>
            </a:r>
            <a:endParaRPr/>
          </a:p>
        </p:txBody>
      </p:sp>
      <p:sp>
        <p:nvSpPr>
          <p:cNvPr id="463" name="Google Shape;463;p34"/>
          <p:cNvSpPr txBox="1"/>
          <p:nvPr/>
        </p:nvSpPr>
        <p:spPr>
          <a:xfrm>
            <a:off x="4391073" y="2861024"/>
            <a:ext cx="13701000" cy="4001100"/>
          </a:xfrm>
          <a:prstGeom prst="rect">
            <a:avLst/>
          </a:prstGeom>
          <a:noFill/>
          <a:ln>
            <a:noFill/>
          </a:ln>
        </p:spPr>
        <p:txBody>
          <a:bodyPr anchorCtr="0" anchor="t" bIns="0" lIns="0" spcFirstLastPara="1" rIns="0" wrap="square" tIns="0">
            <a:spAutoFit/>
          </a:bodyPr>
          <a:lstStyle/>
          <a:p>
            <a:pPr indent="0" lvl="0" marL="0" marR="0" rtl="0" algn="l">
              <a:lnSpc>
                <a:spcPct val="149577"/>
              </a:lnSpc>
              <a:spcBef>
                <a:spcPts val="0"/>
              </a:spcBef>
              <a:spcAft>
                <a:spcPts val="0"/>
              </a:spcAft>
              <a:buNone/>
            </a:pPr>
            <a:r>
              <a:rPr b="1" i="0" lang="en-US" sz="2606" u="none" cap="none" strike="noStrike">
                <a:solidFill>
                  <a:srgbClr val="000000"/>
                </a:solidFill>
                <a:latin typeface="Montserrat"/>
                <a:ea typeface="Montserrat"/>
                <a:cs typeface="Montserrat"/>
                <a:sym typeface="Montserrat"/>
              </a:rPr>
              <a:t>Esneklik: Hem sınıflandırma hem de regresyon problemlerinde iyi performans gösterir. </a:t>
            </a:r>
            <a:endParaRPr b="1" i="0" sz="2606" u="none" cap="none" strike="noStrike">
              <a:solidFill>
                <a:srgbClr val="000000"/>
              </a:solidFill>
              <a:latin typeface="Montserrat"/>
              <a:ea typeface="Montserrat"/>
              <a:cs typeface="Montserrat"/>
              <a:sym typeface="Montserrat"/>
            </a:endParaRPr>
          </a:p>
          <a:p>
            <a:pPr indent="0" lvl="0" marL="0" marR="0" rtl="0" algn="l">
              <a:lnSpc>
                <a:spcPct val="149577"/>
              </a:lnSpc>
              <a:spcBef>
                <a:spcPts val="0"/>
              </a:spcBef>
              <a:spcAft>
                <a:spcPts val="0"/>
              </a:spcAft>
              <a:buNone/>
            </a:pPr>
            <a:r>
              <a:rPr b="1" i="0" lang="en-US" sz="2606" u="none" cap="none" strike="noStrike">
                <a:solidFill>
                  <a:srgbClr val="000000"/>
                </a:solidFill>
                <a:latin typeface="Montserrat"/>
                <a:ea typeface="Montserrat"/>
                <a:cs typeface="Montserrat"/>
                <a:sym typeface="Montserrat"/>
              </a:rPr>
              <a:t>Overfitting'e Karşı Dayanıklılık: Bagging ve rastgele özellik seçimi sayesinde aşırı öğrenme ihtimali azalır. </a:t>
            </a:r>
            <a:endParaRPr b="1" i="0" sz="2606" u="none" cap="none" strike="noStrike">
              <a:solidFill>
                <a:srgbClr val="000000"/>
              </a:solidFill>
              <a:latin typeface="Montserrat"/>
              <a:ea typeface="Montserrat"/>
              <a:cs typeface="Montserrat"/>
              <a:sym typeface="Montserrat"/>
            </a:endParaRPr>
          </a:p>
          <a:p>
            <a:pPr indent="0" lvl="0" marL="0" marR="0" rtl="0" algn="l">
              <a:lnSpc>
                <a:spcPct val="149577"/>
              </a:lnSpc>
              <a:spcBef>
                <a:spcPts val="0"/>
              </a:spcBef>
              <a:spcAft>
                <a:spcPts val="0"/>
              </a:spcAft>
              <a:buNone/>
            </a:pPr>
            <a:r>
              <a:rPr b="1" i="0" lang="en-US" sz="2606" u="none" cap="none" strike="noStrike">
                <a:solidFill>
                  <a:srgbClr val="000000"/>
                </a:solidFill>
                <a:latin typeface="Montserrat"/>
                <a:ea typeface="Montserrat"/>
                <a:cs typeface="Montserrat"/>
                <a:sym typeface="Montserrat"/>
              </a:rPr>
              <a:t>Özelliklerin Önem Sırasını Belirleme: Model, özelliklerin göreceli önemini belirleyebilir. </a:t>
            </a:r>
            <a:endParaRPr b="1" i="0" sz="2606" u="none" cap="none" strike="noStrike">
              <a:solidFill>
                <a:srgbClr val="000000"/>
              </a:solidFill>
              <a:latin typeface="Montserrat"/>
              <a:ea typeface="Montserrat"/>
              <a:cs typeface="Montserrat"/>
              <a:sym typeface="Montserrat"/>
            </a:endParaRPr>
          </a:p>
          <a:p>
            <a:pPr indent="0" lvl="0" marL="0" marR="0" rtl="0" algn="l">
              <a:lnSpc>
                <a:spcPct val="149577"/>
              </a:lnSpc>
              <a:spcBef>
                <a:spcPts val="0"/>
              </a:spcBef>
              <a:spcAft>
                <a:spcPts val="0"/>
              </a:spcAft>
              <a:buNone/>
            </a:pPr>
            <a:r>
              <a:rPr b="1" i="0" lang="en-US" sz="2606" u="none" cap="none" strike="noStrike">
                <a:solidFill>
                  <a:srgbClr val="000000"/>
                </a:solidFill>
                <a:latin typeface="Montserrat"/>
                <a:ea typeface="Montserrat"/>
                <a:cs typeface="Montserrat"/>
                <a:sym typeface="Montserrat"/>
              </a:rPr>
              <a:t>Kaybolan Veriyle Çalışabilme: Eksik verileri işleme konusunda esnektir.</a:t>
            </a:r>
            <a:endParaRPr b="1" sz="2606">
              <a:latin typeface="Montserrat"/>
              <a:ea typeface="Montserrat"/>
              <a:cs typeface="Montserrat"/>
              <a:sym typeface="Montserrat"/>
            </a:endParaRPr>
          </a:p>
        </p:txBody>
      </p:sp>
      <p:sp>
        <p:nvSpPr>
          <p:cNvPr id="464" name="Google Shape;464;p34"/>
          <p:cNvSpPr txBox="1"/>
          <p:nvPr/>
        </p:nvSpPr>
        <p:spPr>
          <a:xfrm>
            <a:off x="3828355" y="6823424"/>
            <a:ext cx="2529735" cy="465439"/>
          </a:xfrm>
          <a:prstGeom prst="rect">
            <a:avLst/>
          </a:prstGeom>
          <a:noFill/>
          <a:ln>
            <a:noFill/>
          </a:ln>
        </p:spPr>
        <p:txBody>
          <a:bodyPr anchorCtr="0" anchor="t" bIns="0" lIns="0" spcFirstLastPara="1" rIns="0" wrap="square" tIns="0">
            <a:spAutoFit/>
          </a:bodyPr>
          <a:lstStyle/>
          <a:p>
            <a:pPr indent="0" lvl="0" marL="0" marR="0" rtl="0" algn="l">
              <a:lnSpc>
                <a:spcPct val="149577"/>
              </a:lnSpc>
              <a:spcBef>
                <a:spcPts val="0"/>
              </a:spcBef>
              <a:spcAft>
                <a:spcPts val="0"/>
              </a:spcAft>
              <a:buNone/>
            </a:pPr>
            <a:r>
              <a:rPr b="1" i="0" lang="en-US" sz="2606" u="none" cap="none" strike="noStrike">
                <a:solidFill>
                  <a:srgbClr val="000000"/>
                </a:solidFill>
                <a:latin typeface="Montserrat"/>
                <a:ea typeface="Montserrat"/>
                <a:cs typeface="Montserrat"/>
                <a:sym typeface="Montserrat"/>
              </a:rPr>
              <a:t>Dezavantajları</a:t>
            </a:r>
            <a:endParaRPr/>
          </a:p>
        </p:txBody>
      </p:sp>
      <p:sp>
        <p:nvSpPr>
          <p:cNvPr id="465" name="Google Shape;465;p34"/>
          <p:cNvSpPr txBox="1"/>
          <p:nvPr/>
        </p:nvSpPr>
        <p:spPr>
          <a:xfrm>
            <a:off x="4391073" y="7318724"/>
            <a:ext cx="13538100" cy="2201100"/>
          </a:xfrm>
          <a:prstGeom prst="rect">
            <a:avLst/>
          </a:prstGeom>
          <a:noFill/>
          <a:ln>
            <a:noFill/>
          </a:ln>
        </p:spPr>
        <p:txBody>
          <a:bodyPr anchorCtr="0" anchor="t" bIns="0" lIns="0" spcFirstLastPara="1" rIns="0" wrap="square" tIns="0">
            <a:spAutoFit/>
          </a:bodyPr>
          <a:lstStyle/>
          <a:p>
            <a:pPr indent="0" lvl="0" marL="0" marR="0" rtl="0" algn="l">
              <a:lnSpc>
                <a:spcPct val="149577"/>
              </a:lnSpc>
              <a:spcBef>
                <a:spcPts val="0"/>
              </a:spcBef>
              <a:spcAft>
                <a:spcPts val="0"/>
              </a:spcAft>
              <a:buNone/>
            </a:pPr>
            <a:r>
              <a:rPr b="1" i="0" lang="en-US" sz="2606" u="none" cap="none" strike="noStrike">
                <a:solidFill>
                  <a:srgbClr val="000000"/>
                </a:solidFill>
                <a:latin typeface="Montserrat"/>
                <a:ea typeface="Montserrat"/>
                <a:cs typeface="Montserrat"/>
                <a:sym typeface="Montserrat"/>
              </a:rPr>
              <a:t>Yavaşlık: Çok sayıda ağaç oluşturulması nedeniyle eğitim süresi ve tahminler daha uzun sürebilir. </a:t>
            </a:r>
            <a:endParaRPr b="1" i="0" sz="2606" u="none" cap="none" strike="noStrike">
              <a:solidFill>
                <a:srgbClr val="000000"/>
              </a:solidFill>
              <a:latin typeface="Montserrat"/>
              <a:ea typeface="Montserrat"/>
              <a:cs typeface="Montserrat"/>
              <a:sym typeface="Montserrat"/>
            </a:endParaRPr>
          </a:p>
          <a:p>
            <a:pPr indent="0" lvl="0" marL="0" marR="0" rtl="0" algn="l">
              <a:lnSpc>
                <a:spcPct val="149577"/>
              </a:lnSpc>
              <a:spcBef>
                <a:spcPts val="0"/>
              </a:spcBef>
              <a:spcAft>
                <a:spcPts val="0"/>
              </a:spcAft>
              <a:buNone/>
            </a:pPr>
            <a:r>
              <a:rPr b="1" i="0" lang="en-US" sz="2606" u="none" cap="none" strike="noStrike">
                <a:solidFill>
                  <a:srgbClr val="000000"/>
                </a:solidFill>
                <a:latin typeface="Montserrat"/>
                <a:ea typeface="Montserrat"/>
                <a:cs typeface="Montserrat"/>
                <a:sym typeface="Montserrat"/>
              </a:rPr>
              <a:t>Model Karmaşıklığı: Yorumlanabilirlik, tek bir karar ağacına kıyasla daha düşüktür.</a:t>
            </a:r>
            <a:endParaRPr/>
          </a:p>
        </p:txBody>
      </p:sp>
      <p:sp>
        <p:nvSpPr>
          <p:cNvPr id="466" name="Google Shape;466;p34"/>
          <p:cNvSpPr txBox="1"/>
          <p:nvPr/>
        </p:nvSpPr>
        <p:spPr>
          <a:xfrm>
            <a:off x="4093264" y="473126"/>
            <a:ext cx="12037571" cy="128508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7755" u="none" cap="none" strike="noStrike">
                <a:solidFill>
                  <a:srgbClr val="435415"/>
                </a:solidFill>
                <a:latin typeface="Bebas Neue"/>
                <a:ea typeface="Bebas Neue"/>
                <a:cs typeface="Bebas Neue"/>
                <a:sym typeface="Bebas Neue"/>
              </a:rPr>
              <a:t>RANDOM FOREST AVANTAJ/DEZAVANTAJ</a:t>
            </a:r>
            <a:endParaRPr/>
          </a:p>
        </p:txBody>
      </p:sp>
      <p:sp>
        <p:nvSpPr>
          <p:cNvPr id="467" name="Google Shape;467;p34"/>
          <p:cNvSpPr txBox="1"/>
          <p:nvPr/>
        </p:nvSpPr>
        <p:spPr>
          <a:xfrm>
            <a:off x="908390" y="850125"/>
            <a:ext cx="2545366" cy="671979"/>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1" i="0" lang="en-US" sz="3948" u="none" cap="none" strike="noStrike">
                <a:solidFill>
                  <a:srgbClr val="ADB858"/>
                </a:solidFill>
                <a:latin typeface="Bebas Neue"/>
                <a:ea typeface="Bebas Neue"/>
                <a:cs typeface="Bebas Neue"/>
                <a:sym typeface="Bebas Neue"/>
              </a:rPr>
              <a:t>RANDOM FOREST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73" name="Google Shape;473;p35"/>
          <p:cNvSpPr/>
          <p:nvPr/>
        </p:nvSpPr>
        <p:spPr>
          <a:xfrm>
            <a:off x="0" y="3600450"/>
            <a:ext cx="16744823" cy="6686550"/>
          </a:xfrm>
          <a:custGeom>
            <a:rect b="b" l="l" r="r" t="t"/>
            <a:pathLst>
              <a:path extrusionOk="0" h="6686550" w="16744823">
                <a:moveTo>
                  <a:pt x="0" y="0"/>
                </a:moveTo>
                <a:lnTo>
                  <a:pt x="0" y="6686550"/>
                </a:lnTo>
                <a:lnTo>
                  <a:pt x="16744823" y="6686550"/>
                </a:lnTo>
                <a:lnTo>
                  <a:pt x="16744823" y="0"/>
                </a:lnTo>
                <a:close/>
              </a:path>
            </a:pathLst>
          </a:custGeom>
          <a:solidFill>
            <a:srgbClr val="FFFFFF"/>
          </a:solidFill>
          <a:ln>
            <a:noFill/>
          </a:ln>
        </p:spPr>
      </p:sp>
      <p:sp>
        <p:nvSpPr>
          <p:cNvPr id="474" name="Google Shape;474;p35"/>
          <p:cNvSpPr/>
          <p:nvPr/>
        </p:nvSpPr>
        <p:spPr>
          <a:xfrm>
            <a:off x="3112008" y="2682240"/>
            <a:ext cx="12033504" cy="4398264"/>
          </a:xfrm>
          <a:custGeom>
            <a:rect b="b" l="l" r="r" t="t"/>
            <a:pathLst>
              <a:path extrusionOk="0" h="4398264" w="12033504">
                <a:moveTo>
                  <a:pt x="0" y="0"/>
                </a:moveTo>
                <a:lnTo>
                  <a:pt x="12033504" y="0"/>
                </a:lnTo>
                <a:lnTo>
                  <a:pt x="12033504" y="4398264"/>
                </a:lnTo>
                <a:lnTo>
                  <a:pt x="0" y="4398264"/>
                </a:lnTo>
                <a:lnTo>
                  <a:pt x="0" y="0"/>
                </a:lnTo>
                <a:close/>
              </a:path>
            </a:pathLst>
          </a:custGeom>
          <a:blipFill rotWithShape="1">
            <a:blip r:embed="rId4">
              <a:alphaModFix/>
            </a:blip>
            <a:stretch>
              <a:fillRect b="0" l="0" r="0" t="0"/>
            </a:stretch>
          </a:blipFill>
          <a:ln>
            <a:noFill/>
          </a:ln>
        </p:spPr>
      </p:sp>
      <p:grpSp>
        <p:nvGrpSpPr>
          <p:cNvPr id="475" name="Google Shape;475;p35"/>
          <p:cNvGrpSpPr/>
          <p:nvPr/>
        </p:nvGrpSpPr>
        <p:grpSpPr>
          <a:xfrm>
            <a:off x="912130" y="977462"/>
            <a:ext cx="596014" cy="508127"/>
            <a:chOff x="57404" y="63500"/>
            <a:chExt cx="596011" cy="508127"/>
          </a:xfrm>
        </p:grpSpPr>
        <p:sp>
          <p:nvSpPr>
            <p:cNvPr id="476" name="Google Shape;476;p35"/>
            <p:cNvSpPr/>
            <p:nvPr/>
          </p:nvSpPr>
          <p:spPr>
            <a:xfrm>
              <a:off x="61214" y="309880"/>
              <a:ext cx="248285" cy="248158"/>
            </a:xfrm>
            <a:custGeom>
              <a:rect b="b" l="l" r="r" t="t"/>
              <a:pathLst>
                <a:path extrusionOk="0" h="248158" w="248285">
                  <a:moveTo>
                    <a:pt x="15875" y="15748"/>
                  </a:moveTo>
                  <a:cubicBezTo>
                    <a:pt x="15875" y="15748"/>
                    <a:pt x="246761" y="0"/>
                    <a:pt x="248285" y="248158"/>
                  </a:cubicBezTo>
                  <a:cubicBezTo>
                    <a:pt x="0" y="246634"/>
                    <a:pt x="15875" y="15748"/>
                    <a:pt x="15875"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5"/>
            <p:cNvSpPr/>
            <p:nvPr/>
          </p:nvSpPr>
          <p:spPr>
            <a:xfrm>
              <a:off x="57404" y="311912"/>
              <a:ext cx="265684" cy="259715"/>
            </a:xfrm>
            <a:custGeom>
              <a:rect b="b" l="l" r="r" t="t"/>
              <a:pathLst>
                <a:path extrusionOk="0" h="259715" w="265684">
                  <a:moveTo>
                    <a:pt x="33020" y="26924"/>
                  </a:moveTo>
                  <a:cubicBezTo>
                    <a:pt x="85979" y="28067"/>
                    <a:pt x="230251" y="48260"/>
                    <a:pt x="238379" y="232283"/>
                  </a:cubicBezTo>
                  <a:cubicBezTo>
                    <a:pt x="172847" y="229362"/>
                    <a:pt x="121920" y="208915"/>
                    <a:pt x="86741" y="171196"/>
                  </a:cubicBezTo>
                  <a:cubicBezTo>
                    <a:pt x="40513" y="121539"/>
                    <a:pt x="33782" y="54229"/>
                    <a:pt x="33020" y="26924"/>
                  </a:cubicBezTo>
                  <a:close/>
                  <a:moveTo>
                    <a:pt x="27940" y="0"/>
                  </a:moveTo>
                  <a:cubicBezTo>
                    <a:pt x="22098" y="0"/>
                    <a:pt x="18796" y="254"/>
                    <a:pt x="18796" y="254"/>
                  </a:cubicBezTo>
                  <a:lnTo>
                    <a:pt x="7112" y="1143"/>
                  </a:lnTo>
                  <a:lnTo>
                    <a:pt x="6350" y="12827"/>
                  </a:lnTo>
                  <a:cubicBezTo>
                    <a:pt x="6096" y="17018"/>
                    <a:pt x="0" y="117221"/>
                    <a:pt x="66929" y="189357"/>
                  </a:cubicBezTo>
                  <a:cubicBezTo>
                    <a:pt x="109728" y="235458"/>
                    <a:pt x="171958" y="259080"/>
                    <a:pt x="252095" y="259588"/>
                  </a:cubicBezTo>
                  <a:lnTo>
                    <a:pt x="265684" y="259715"/>
                  </a:lnTo>
                  <a:lnTo>
                    <a:pt x="265557" y="246126"/>
                  </a:lnTo>
                  <a:cubicBezTo>
                    <a:pt x="264033" y="11938"/>
                    <a:pt x="67310" y="0"/>
                    <a:pt x="27940"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5"/>
            <p:cNvSpPr/>
            <p:nvPr/>
          </p:nvSpPr>
          <p:spPr>
            <a:xfrm>
              <a:off x="177800" y="81280"/>
              <a:ext cx="348742" cy="328676"/>
            </a:xfrm>
            <a:custGeom>
              <a:rect b="b" l="l" r="r" t="t"/>
              <a:pathLst>
                <a:path extrusionOk="0" h="328676" w="348742">
                  <a:moveTo>
                    <a:pt x="174371" y="0"/>
                  </a:moveTo>
                  <a:cubicBezTo>
                    <a:pt x="174371" y="0"/>
                    <a:pt x="348742" y="152019"/>
                    <a:pt x="174371" y="328676"/>
                  </a:cubicBezTo>
                  <a:cubicBezTo>
                    <a:pt x="0" y="152019"/>
                    <a:pt x="174371" y="0"/>
                    <a:pt x="174371"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5"/>
            <p:cNvSpPr/>
            <p:nvPr/>
          </p:nvSpPr>
          <p:spPr>
            <a:xfrm>
              <a:off x="259080" y="63500"/>
              <a:ext cx="186182" cy="365760"/>
            </a:xfrm>
            <a:custGeom>
              <a:rect b="b" l="l" r="r" t="t"/>
              <a:pathLst>
                <a:path extrusionOk="0" h="365760" w="186182">
                  <a:moveTo>
                    <a:pt x="93091" y="365633"/>
                  </a:moveTo>
                  <a:lnTo>
                    <a:pt x="83566" y="355981"/>
                  </a:lnTo>
                  <a:cubicBezTo>
                    <a:pt x="27305" y="298958"/>
                    <a:pt x="0" y="238252"/>
                    <a:pt x="2286" y="175387"/>
                  </a:cubicBezTo>
                  <a:cubicBezTo>
                    <a:pt x="5969" y="77089"/>
                    <a:pt x="81026" y="10414"/>
                    <a:pt x="84328" y="7620"/>
                  </a:cubicBezTo>
                  <a:lnTo>
                    <a:pt x="93091" y="0"/>
                  </a:lnTo>
                  <a:lnTo>
                    <a:pt x="101854" y="7747"/>
                  </a:lnTo>
                  <a:cubicBezTo>
                    <a:pt x="105029" y="10541"/>
                    <a:pt x="180213" y="77089"/>
                    <a:pt x="183896" y="175514"/>
                  </a:cubicBezTo>
                  <a:cubicBezTo>
                    <a:pt x="186182" y="238379"/>
                    <a:pt x="158877" y="299085"/>
                    <a:pt x="102616" y="356108"/>
                  </a:cubicBezTo>
                  <a:lnTo>
                    <a:pt x="93091" y="365760"/>
                  </a:lnTo>
                  <a:close/>
                  <a:moveTo>
                    <a:pt x="93091" y="36703"/>
                  </a:moveTo>
                  <a:cubicBezTo>
                    <a:pt x="74168" y="56642"/>
                    <a:pt x="31496" y="108966"/>
                    <a:pt x="29083" y="176657"/>
                  </a:cubicBezTo>
                  <a:cubicBezTo>
                    <a:pt x="27178" y="228092"/>
                    <a:pt x="48768" y="278638"/>
                    <a:pt x="93091" y="327025"/>
                  </a:cubicBezTo>
                  <a:cubicBezTo>
                    <a:pt x="137414" y="278638"/>
                    <a:pt x="158877" y="228092"/>
                    <a:pt x="157099" y="176657"/>
                  </a:cubicBezTo>
                  <a:cubicBezTo>
                    <a:pt x="154686" y="108966"/>
                    <a:pt x="112014" y="56642"/>
                    <a:pt x="93091" y="36703"/>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a:off x="401193" y="309880"/>
              <a:ext cx="248285" cy="248158"/>
            </a:xfrm>
            <a:custGeom>
              <a:rect b="b" l="l" r="r" t="t"/>
              <a:pathLst>
                <a:path extrusionOk="0" h="248158" w="248285">
                  <a:moveTo>
                    <a:pt x="232410" y="15748"/>
                  </a:moveTo>
                  <a:cubicBezTo>
                    <a:pt x="232410" y="15748"/>
                    <a:pt x="1524" y="0"/>
                    <a:pt x="0" y="248158"/>
                  </a:cubicBezTo>
                  <a:cubicBezTo>
                    <a:pt x="248285" y="246634"/>
                    <a:pt x="232410" y="15748"/>
                    <a:pt x="232410"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
            <p:cNvSpPr/>
            <p:nvPr/>
          </p:nvSpPr>
          <p:spPr>
            <a:xfrm>
              <a:off x="387604" y="311912"/>
              <a:ext cx="265811" cy="259588"/>
            </a:xfrm>
            <a:custGeom>
              <a:rect b="b" l="l" r="r" t="t"/>
              <a:pathLst>
                <a:path extrusionOk="0" h="259588" w="265811">
                  <a:moveTo>
                    <a:pt x="0" y="259588"/>
                  </a:moveTo>
                  <a:lnTo>
                    <a:pt x="127" y="245999"/>
                  </a:lnTo>
                  <a:cubicBezTo>
                    <a:pt x="1651" y="11938"/>
                    <a:pt x="198374" y="0"/>
                    <a:pt x="237744" y="0"/>
                  </a:cubicBezTo>
                  <a:cubicBezTo>
                    <a:pt x="243586" y="0"/>
                    <a:pt x="246888" y="254"/>
                    <a:pt x="246888" y="254"/>
                  </a:cubicBezTo>
                  <a:lnTo>
                    <a:pt x="258572" y="1143"/>
                  </a:lnTo>
                  <a:lnTo>
                    <a:pt x="259461" y="12827"/>
                  </a:lnTo>
                  <a:cubicBezTo>
                    <a:pt x="259715" y="17018"/>
                    <a:pt x="265811" y="117221"/>
                    <a:pt x="198882" y="189357"/>
                  </a:cubicBezTo>
                  <a:cubicBezTo>
                    <a:pt x="156083" y="235458"/>
                    <a:pt x="93853" y="259080"/>
                    <a:pt x="13716" y="259588"/>
                  </a:cubicBezTo>
                  <a:lnTo>
                    <a:pt x="0" y="259588"/>
                  </a:lnTo>
                  <a:close/>
                  <a:moveTo>
                    <a:pt x="232664" y="26924"/>
                  </a:moveTo>
                  <a:cubicBezTo>
                    <a:pt x="179705" y="28067"/>
                    <a:pt x="35306" y="48260"/>
                    <a:pt x="27305" y="232283"/>
                  </a:cubicBezTo>
                  <a:cubicBezTo>
                    <a:pt x="92964" y="229362"/>
                    <a:pt x="144018" y="208788"/>
                    <a:pt x="179070" y="170942"/>
                  </a:cubicBezTo>
                  <a:cubicBezTo>
                    <a:pt x="225298" y="121158"/>
                    <a:pt x="232029" y="54102"/>
                    <a:pt x="232664" y="26797"/>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35"/>
          <p:cNvGrpSpPr/>
          <p:nvPr/>
        </p:nvGrpSpPr>
        <p:grpSpPr>
          <a:xfrm>
            <a:off x="724148" y="2685066"/>
            <a:ext cx="1896491" cy="2117979"/>
            <a:chOff x="62865" y="63500"/>
            <a:chExt cx="1896491" cy="2117979"/>
          </a:xfrm>
        </p:grpSpPr>
        <p:sp>
          <p:nvSpPr>
            <p:cNvPr id="483" name="Google Shape;483;p35"/>
            <p:cNvSpPr/>
            <p:nvPr/>
          </p:nvSpPr>
          <p:spPr>
            <a:xfrm>
              <a:off x="62865" y="63500"/>
              <a:ext cx="1896491" cy="2117979"/>
            </a:xfrm>
            <a:custGeom>
              <a:rect b="b" l="l" r="r" t="t"/>
              <a:pathLst>
                <a:path extrusionOk="0" h="2117979" w="1896491">
                  <a:moveTo>
                    <a:pt x="1279652" y="0"/>
                  </a:moveTo>
                  <a:cubicBezTo>
                    <a:pt x="1213866" y="0"/>
                    <a:pt x="1170559" y="44958"/>
                    <a:pt x="1152652" y="112014"/>
                  </a:cubicBezTo>
                  <a:cubicBezTo>
                    <a:pt x="1145794" y="137795"/>
                    <a:pt x="1142873" y="163957"/>
                    <a:pt x="1143889" y="190500"/>
                  </a:cubicBezTo>
                  <a:cubicBezTo>
                    <a:pt x="1144905" y="217043"/>
                    <a:pt x="1149858" y="242951"/>
                    <a:pt x="1158621" y="268097"/>
                  </a:cubicBezTo>
                  <a:cubicBezTo>
                    <a:pt x="1171194" y="303022"/>
                    <a:pt x="1187831" y="335788"/>
                    <a:pt x="1208786" y="366522"/>
                  </a:cubicBezTo>
                  <a:cubicBezTo>
                    <a:pt x="1229741" y="397256"/>
                    <a:pt x="1254252" y="424688"/>
                    <a:pt x="1282319" y="449072"/>
                  </a:cubicBezTo>
                  <a:cubicBezTo>
                    <a:pt x="1292352" y="458089"/>
                    <a:pt x="1304798" y="464058"/>
                    <a:pt x="1312291" y="477774"/>
                  </a:cubicBezTo>
                  <a:cubicBezTo>
                    <a:pt x="1308608" y="481457"/>
                    <a:pt x="1304925" y="484886"/>
                    <a:pt x="1300861" y="488061"/>
                  </a:cubicBezTo>
                  <a:cubicBezTo>
                    <a:pt x="1224915" y="548640"/>
                    <a:pt x="1151636" y="612267"/>
                    <a:pt x="1080897" y="678815"/>
                  </a:cubicBezTo>
                  <a:cubicBezTo>
                    <a:pt x="1075563" y="683768"/>
                    <a:pt x="1069340" y="687451"/>
                    <a:pt x="1062482" y="689737"/>
                  </a:cubicBezTo>
                  <a:cubicBezTo>
                    <a:pt x="1056767" y="691769"/>
                    <a:pt x="1051052" y="692658"/>
                    <a:pt x="1045083" y="692658"/>
                  </a:cubicBezTo>
                  <a:cubicBezTo>
                    <a:pt x="1043813" y="692658"/>
                    <a:pt x="1042543" y="692658"/>
                    <a:pt x="1041273" y="692531"/>
                  </a:cubicBezTo>
                  <a:cubicBezTo>
                    <a:pt x="1039876" y="681609"/>
                    <a:pt x="1040638" y="670814"/>
                    <a:pt x="1043559" y="660146"/>
                  </a:cubicBezTo>
                  <a:cubicBezTo>
                    <a:pt x="1060069" y="576580"/>
                    <a:pt x="1061720" y="492633"/>
                    <a:pt x="1048258" y="408559"/>
                  </a:cubicBezTo>
                  <a:cubicBezTo>
                    <a:pt x="1042416" y="364871"/>
                    <a:pt x="1027176" y="324612"/>
                    <a:pt x="1002538" y="288036"/>
                  </a:cubicBezTo>
                  <a:cubicBezTo>
                    <a:pt x="993267" y="273177"/>
                    <a:pt x="981710" y="260223"/>
                    <a:pt x="967994" y="249301"/>
                  </a:cubicBezTo>
                  <a:cubicBezTo>
                    <a:pt x="954278" y="238379"/>
                    <a:pt x="939038" y="229997"/>
                    <a:pt x="922528" y="224409"/>
                  </a:cubicBezTo>
                  <a:cubicBezTo>
                    <a:pt x="912368" y="221107"/>
                    <a:pt x="901319" y="219583"/>
                    <a:pt x="889635" y="219583"/>
                  </a:cubicBezTo>
                  <a:cubicBezTo>
                    <a:pt x="831215" y="219583"/>
                    <a:pt x="760349" y="259080"/>
                    <a:pt x="735330" y="321056"/>
                  </a:cubicBezTo>
                  <a:cubicBezTo>
                    <a:pt x="724154" y="349377"/>
                    <a:pt x="718566" y="378714"/>
                    <a:pt x="718566" y="409194"/>
                  </a:cubicBezTo>
                  <a:cubicBezTo>
                    <a:pt x="718566" y="439674"/>
                    <a:pt x="724281" y="469011"/>
                    <a:pt x="735584" y="497332"/>
                  </a:cubicBezTo>
                  <a:cubicBezTo>
                    <a:pt x="759968" y="563372"/>
                    <a:pt x="796417" y="621792"/>
                    <a:pt x="845058" y="672846"/>
                  </a:cubicBezTo>
                  <a:cubicBezTo>
                    <a:pt x="879348" y="710311"/>
                    <a:pt x="920623" y="737108"/>
                    <a:pt x="968756" y="753237"/>
                  </a:cubicBezTo>
                  <a:cubicBezTo>
                    <a:pt x="976122" y="755650"/>
                    <a:pt x="985901" y="754507"/>
                    <a:pt x="991743" y="765429"/>
                  </a:cubicBezTo>
                  <a:cubicBezTo>
                    <a:pt x="935609" y="823087"/>
                    <a:pt x="882904" y="884047"/>
                    <a:pt x="831215" y="946912"/>
                  </a:cubicBezTo>
                  <a:cubicBezTo>
                    <a:pt x="779526" y="1009777"/>
                    <a:pt x="729361" y="1073785"/>
                    <a:pt x="679069" y="1138682"/>
                  </a:cubicBezTo>
                  <a:cubicBezTo>
                    <a:pt x="677418" y="1127125"/>
                    <a:pt x="677037" y="1115568"/>
                    <a:pt x="678180" y="1103884"/>
                  </a:cubicBezTo>
                  <a:cubicBezTo>
                    <a:pt x="685546" y="1033399"/>
                    <a:pt x="684403" y="963168"/>
                    <a:pt x="674751" y="892937"/>
                  </a:cubicBezTo>
                  <a:cubicBezTo>
                    <a:pt x="661670" y="809625"/>
                    <a:pt x="628523" y="735838"/>
                    <a:pt x="565150" y="677037"/>
                  </a:cubicBezTo>
                  <a:cubicBezTo>
                    <a:pt x="548513" y="661162"/>
                    <a:pt x="529209" y="649478"/>
                    <a:pt x="507365" y="641985"/>
                  </a:cubicBezTo>
                  <a:cubicBezTo>
                    <a:pt x="490855" y="636397"/>
                    <a:pt x="474091" y="633603"/>
                    <a:pt x="456946" y="633603"/>
                  </a:cubicBezTo>
                  <a:cubicBezTo>
                    <a:pt x="451358" y="633603"/>
                    <a:pt x="445770" y="633857"/>
                    <a:pt x="440182" y="634492"/>
                  </a:cubicBezTo>
                  <a:cubicBezTo>
                    <a:pt x="429260" y="635000"/>
                    <a:pt x="418592" y="637032"/>
                    <a:pt x="408432" y="640969"/>
                  </a:cubicBezTo>
                  <a:cubicBezTo>
                    <a:pt x="398272" y="644906"/>
                    <a:pt x="388874" y="650240"/>
                    <a:pt x="380365" y="657098"/>
                  </a:cubicBezTo>
                  <a:cubicBezTo>
                    <a:pt x="371856" y="663956"/>
                    <a:pt x="364744" y="672084"/>
                    <a:pt x="358775" y="681355"/>
                  </a:cubicBezTo>
                  <a:cubicBezTo>
                    <a:pt x="352806" y="690626"/>
                    <a:pt x="348615" y="700532"/>
                    <a:pt x="345948" y="711073"/>
                  </a:cubicBezTo>
                  <a:cubicBezTo>
                    <a:pt x="337820" y="740029"/>
                    <a:pt x="336931" y="769366"/>
                    <a:pt x="343535" y="798703"/>
                  </a:cubicBezTo>
                  <a:cubicBezTo>
                    <a:pt x="355219" y="857504"/>
                    <a:pt x="383667" y="909574"/>
                    <a:pt x="416179" y="958977"/>
                  </a:cubicBezTo>
                  <a:cubicBezTo>
                    <a:pt x="470535" y="1040511"/>
                    <a:pt x="538734" y="1109218"/>
                    <a:pt x="609092" y="1176909"/>
                  </a:cubicBezTo>
                  <a:cubicBezTo>
                    <a:pt x="639318" y="1205484"/>
                    <a:pt x="638937" y="1205738"/>
                    <a:pt x="616966" y="1239647"/>
                  </a:cubicBezTo>
                  <a:cubicBezTo>
                    <a:pt x="552196" y="1338453"/>
                    <a:pt x="494792" y="1441323"/>
                    <a:pt x="444754" y="1548257"/>
                  </a:cubicBezTo>
                  <a:cubicBezTo>
                    <a:pt x="440182" y="1560068"/>
                    <a:pt x="433324" y="1570355"/>
                    <a:pt x="424434" y="1579372"/>
                  </a:cubicBezTo>
                  <a:cubicBezTo>
                    <a:pt x="417322" y="1546098"/>
                    <a:pt x="413893" y="1512443"/>
                    <a:pt x="414020" y="1478407"/>
                  </a:cubicBezTo>
                  <a:cubicBezTo>
                    <a:pt x="415290" y="1381379"/>
                    <a:pt x="401066" y="1286637"/>
                    <a:pt x="371475" y="1194181"/>
                  </a:cubicBezTo>
                  <a:cubicBezTo>
                    <a:pt x="359664" y="1156716"/>
                    <a:pt x="342011" y="1122172"/>
                    <a:pt x="318516" y="1090549"/>
                  </a:cubicBezTo>
                  <a:cubicBezTo>
                    <a:pt x="307594" y="1074801"/>
                    <a:pt x="294513" y="1061212"/>
                    <a:pt x="279146" y="1049782"/>
                  </a:cubicBezTo>
                  <a:cubicBezTo>
                    <a:pt x="263779" y="1038352"/>
                    <a:pt x="246888" y="1029716"/>
                    <a:pt x="228727" y="1023874"/>
                  </a:cubicBezTo>
                  <a:cubicBezTo>
                    <a:pt x="214503" y="1019937"/>
                    <a:pt x="200660" y="1018032"/>
                    <a:pt x="187452" y="1018032"/>
                  </a:cubicBezTo>
                  <a:cubicBezTo>
                    <a:pt x="146939" y="1018032"/>
                    <a:pt x="111125" y="1035939"/>
                    <a:pt x="80264" y="1066292"/>
                  </a:cubicBezTo>
                  <a:cubicBezTo>
                    <a:pt x="66167" y="1079500"/>
                    <a:pt x="53848" y="1094232"/>
                    <a:pt x="43180" y="1110234"/>
                  </a:cubicBezTo>
                  <a:cubicBezTo>
                    <a:pt x="32512" y="1126236"/>
                    <a:pt x="23749" y="1143381"/>
                    <a:pt x="16891" y="1161415"/>
                  </a:cubicBezTo>
                  <a:cubicBezTo>
                    <a:pt x="10033" y="1179449"/>
                    <a:pt x="5461" y="1198118"/>
                    <a:pt x="2921" y="1217168"/>
                  </a:cubicBezTo>
                  <a:cubicBezTo>
                    <a:pt x="381" y="1236218"/>
                    <a:pt x="0" y="1255522"/>
                    <a:pt x="1905" y="1274699"/>
                  </a:cubicBezTo>
                  <a:cubicBezTo>
                    <a:pt x="18923" y="1487805"/>
                    <a:pt x="178181" y="1630807"/>
                    <a:pt x="357378" y="1663954"/>
                  </a:cubicBezTo>
                  <a:cubicBezTo>
                    <a:pt x="383794" y="1669034"/>
                    <a:pt x="383032" y="1672971"/>
                    <a:pt x="373888" y="1693545"/>
                  </a:cubicBezTo>
                  <a:cubicBezTo>
                    <a:pt x="326898" y="1802003"/>
                    <a:pt x="286385" y="1912874"/>
                    <a:pt x="252476" y="2026158"/>
                  </a:cubicBezTo>
                  <a:cubicBezTo>
                    <a:pt x="245618" y="2048256"/>
                    <a:pt x="239141" y="2070481"/>
                    <a:pt x="232791" y="2092833"/>
                  </a:cubicBezTo>
                  <a:cubicBezTo>
                    <a:pt x="230378" y="2101215"/>
                    <a:pt x="230759" y="2109470"/>
                    <a:pt x="237363" y="2114423"/>
                  </a:cubicBezTo>
                  <a:lnTo>
                    <a:pt x="237363" y="2114423"/>
                  </a:lnTo>
                  <a:lnTo>
                    <a:pt x="245872" y="2117852"/>
                  </a:lnTo>
                  <a:cubicBezTo>
                    <a:pt x="246507" y="2117979"/>
                    <a:pt x="247015" y="2117979"/>
                    <a:pt x="247650" y="2117979"/>
                  </a:cubicBezTo>
                  <a:cubicBezTo>
                    <a:pt x="256159" y="2117979"/>
                    <a:pt x="259080" y="2109343"/>
                    <a:pt x="260985" y="2101596"/>
                  </a:cubicBezTo>
                  <a:cubicBezTo>
                    <a:pt x="277876" y="2034032"/>
                    <a:pt x="302895" y="1968373"/>
                    <a:pt x="322580" y="1902460"/>
                  </a:cubicBezTo>
                  <a:cubicBezTo>
                    <a:pt x="342265" y="1836547"/>
                    <a:pt x="368935" y="1773301"/>
                    <a:pt x="394589" y="1709928"/>
                  </a:cubicBezTo>
                  <a:cubicBezTo>
                    <a:pt x="398272" y="1700530"/>
                    <a:pt x="402336" y="1695831"/>
                    <a:pt x="408559" y="1695831"/>
                  </a:cubicBezTo>
                  <a:cubicBezTo>
                    <a:pt x="411734" y="1695831"/>
                    <a:pt x="415671" y="1697101"/>
                    <a:pt x="420370" y="1699641"/>
                  </a:cubicBezTo>
                  <a:cubicBezTo>
                    <a:pt x="439928" y="1710055"/>
                    <a:pt x="459994" y="1719326"/>
                    <a:pt x="480187" y="1728597"/>
                  </a:cubicBezTo>
                  <a:cubicBezTo>
                    <a:pt x="526796" y="1748790"/>
                    <a:pt x="575056" y="1764157"/>
                    <a:pt x="624713" y="1774698"/>
                  </a:cubicBezTo>
                  <a:cubicBezTo>
                    <a:pt x="705993" y="1793621"/>
                    <a:pt x="787908" y="1806321"/>
                    <a:pt x="870839" y="1806321"/>
                  </a:cubicBezTo>
                  <a:cubicBezTo>
                    <a:pt x="897636" y="1806321"/>
                    <a:pt x="924560" y="1805051"/>
                    <a:pt x="951484" y="1802130"/>
                  </a:cubicBezTo>
                  <a:cubicBezTo>
                    <a:pt x="998347" y="1798066"/>
                    <a:pt x="1043051" y="1786128"/>
                    <a:pt x="1085596" y="1766316"/>
                  </a:cubicBezTo>
                  <a:cubicBezTo>
                    <a:pt x="1195959" y="1712595"/>
                    <a:pt x="1183767" y="1577340"/>
                    <a:pt x="1110234" y="1518285"/>
                  </a:cubicBezTo>
                  <a:cubicBezTo>
                    <a:pt x="1089406" y="1500886"/>
                    <a:pt x="1066419" y="1487043"/>
                    <a:pt x="1041400" y="1476629"/>
                  </a:cubicBezTo>
                  <a:cubicBezTo>
                    <a:pt x="1016381" y="1466215"/>
                    <a:pt x="990346" y="1459738"/>
                    <a:pt x="963295" y="1457198"/>
                  </a:cubicBezTo>
                  <a:cubicBezTo>
                    <a:pt x="935736" y="1454658"/>
                    <a:pt x="908431" y="1453388"/>
                    <a:pt x="881380" y="1453388"/>
                  </a:cubicBezTo>
                  <a:cubicBezTo>
                    <a:pt x="736092" y="1453388"/>
                    <a:pt x="599059" y="1490472"/>
                    <a:pt x="471805" y="1568958"/>
                  </a:cubicBezTo>
                  <a:cubicBezTo>
                    <a:pt x="471551" y="1568704"/>
                    <a:pt x="471297" y="1568577"/>
                    <a:pt x="470789" y="1568577"/>
                  </a:cubicBezTo>
                  <a:cubicBezTo>
                    <a:pt x="468884" y="1568577"/>
                    <a:pt x="465328" y="1571117"/>
                    <a:pt x="463423" y="1571117"/>
                  </a:cubicBezTo>
                  <a:cubicBezTo>
                    <a:pt x="461899" y="1571117"/>
                    <a:pt x="461518" y="1569593"/>
                    <a:pt x="463804" y="1564005"/>
                  </a:cubicBezTo>
                  <a:cubicBezTo>
                    <a:pt x="465709" y="1555877"/>
                    <a:pt x="469265" y="1548638"/>
                    <a:pt x="474599" y="1542161"/>
                  </a:cubicBezTo>
                  <a:cubicBezTo>
                    <a:pt x="504317" y="1479296"/>
                    <a:pt x="537337" y="1418209"/>
                    <a:pt x="573659" y="1358900"/>
                  </a:cubicBezTo>
                  <a:cubicBezTo>
                    <a:pt x="595757" y="1320673"/>
                    <a:pt x="620522" y="1283970"/>
                    <a:pt x="643890" y="1246505"/>
                  </a:cubicBezTo>
                  <a:cubicBezTo>
                    <a:pt x="647573" y="1240790"/>
                    <a:pt x="650621" y="1235583"/>
                    <a:pt x="656971" y="1235583"/>
                  </a:cubicBezTo>
                  <a:cubicBezTo>
                    <a:pt x="658876" y="1235583"/>
                    <a:pt x="661035" y="1236091"/>
                    <a:pt x="663702" y="1237107"/>
                  </a:cubicBezTo>
                  <a:cubicBezTo>
                    <a:pt x="702183" y="1253490"/>
                    <a:pt x="743458" y="1257173"/>
                    <a:pt x="783971" y="1264412"/>
                  </a:cubicBezTo>
                  <a:cubicBezTo>
                    <a:pt x="865886" y="1278890"/>
                    <a:pt x="948055" y="1291463"/>
                    <a:pt x="1031367" y="1291463"/>
                  </a:cubicBezTo>
                  <a:cubicBezTo>
                    <a:pt x="1047496" y="1291463"/>
                    <a:pt x="1063752" y="1290955"/>
                    <a:pt x="1080008" y="1289939"/>
                  </a:cubicBezTo>
                  <a:cubicBezTo>
                    <a:pt x="1124839" y="1288161"/>
                    <a:pt x="1167892" y="1278509"/>
                    <a:pt x="1209167" y="1260983"/>
                  </a:cubicBezTo>
                  <a:cubicBezTo>
                    <a:pt x="1263142" y="1236726"/>
                    <a:pt x="1302004" y="1199388"/>
                    <a:pt x="1317498" y="1140841"/>
                  </a:cubicBezTo>
                  <a:cubicBezTo>
                    <a:pt x="1319784" y="1133221"/>
                    <a:pt x="1321054" y="1125474"/>
                    <a:pt x="1321181" y="1117600"/>
                  </a:cubicBezTo>
                  <a:cubicBezTo>
                    <a:pt x="1321308" y="1109726"/>
                    <a:pt x="1320546" y="1101852"/>
                    <a:pt x="1318514" y="1094105"/>
                  </a:cubicBezTo>
                  <a:cubicBezTo>
                    <a:pt x="1316482" y="1086358"/>
                    <a:pt x="1313688" y="1079119"/>
                    <a:pt x="1309751" y="1072134"/>
                  </a:cubicBezTo>
                  <a:cubicBezTo>
                    <a:pt x="1305814" y="1065149"/>
                    <a:pt x="1301115" y="1058926"/>
                    <a:pt x="1295527" y="1053338"/>
                  </a:cubicBezTo>
                  <a:cubicBezTo>
                    <a:pt x="1272794" y="1028319"/>
                    <a:pt x="1244981" y="1012190"/>
                    <a:pt x="1212088" y="1004824"/>
                  </a:cubicBezTo>
                  <a:cubicBezTo>
                    <a:pt x="1179957" y="997839"/>
                    <a:pt x="1147572" y="994283"/>
                    <a:pt x="1115060" y="994283"/>
                  </a:cubicBezTo>
                  <a:cubicBezTo>
                    <a:pt x="1097026" y="994283"/>
                    <a:pt x="1078992" y="995299"/>
                    <a:pt x="1060958" y="997458"/>
                  </a:cubicBezTo>
                  <a:cubicBezTo>
                    <a:pt x="957961" y="1010158"/>
                    <a:pt x="860679" y="1040638"/>
                    <a:pt x="768858" y="1088771"/>
                  </a:cubicBezTo>
                  <a:cubicBezTo>
                    <a:pt x="761619" y="1088517"/>
                    <a:pt x="760222" y="1085469"/>
                    <a:pt x="765175" y="1079754"/>
                  </a:cubicBezTo>
                  <a:cubicBezTo>
                    <a:pt x="788670" y="1049909"/>
                    <a:pt x="811784" y="1020064"/>
                    <a:pt x="835787" y="990473"/>
                  </a:cubicBezTo>
                  <a:cubicBezTo>
                    <a:pt x="888238" y="925830"/>
                    <a:pt x="941578" y="861822"/>
                    <a:pt x="999744" y="802132"/>
                  </a:cubicBezTo>
                  <a:cubicBezTo>
                    <a:pt x="1005713" y="795909"/>
                    <a:pt x="1010412" y="792226"/>
                    <a:pt x="1015619" y="792226"/>
                  </a:cubicBezTo>
                  <a:cubicBezTo>
                    <a:pt x="1019810" y="792226"/>
                    <a:pt x="1024255" y="794766"/>
                    <a:pt x="1029843" y="800481"/>
                  </a:cubicBezTo>
                  <a:cubicBezTo>
                    <a:pt x="1069213" y="840105"/>
                    <a:pt x="1113663" y="873125"/>
                    <a:pt x="1162812" y="899541"/>
                  </a:cubicBezTo>
                  <a:cubicBezTo>
                    <a:pt x="1211961" y="925957"/>
                    <a:pt x="1264031" y="944753"/>
                    <a:pt x="1318895" y="955802"/>
                  </a:cubicBezTo>
                  <a:cubicBezTo>
                    <a:pt x="1350772" y="963676"/>
                    <a:pt x="1382903" y="967613"/>
                    <a:pt x="1415542" y="967613"/>
                  </a:cubicBezTo>
                  <a:cubicBezTo>
                    <a:pt x="1421003" y="967613"/>
                    <a:pt x="1426591" y="967486"/>
                    <a:pt x="1432052" y="967232"/>
                  </a:cubicBezTo>
                  <a:cubicBezTo>
                    <a:pt x="1470279" y="965708"/>
                    <a:pt x="1507617" y="958850"/>
                    <a:pt x="1543939" y="946658"/>
                  </a:cubicBezTo>
                  <a:cubicBezTo>
                    <a:pt x="1570609" y="938022"/>
                    <a:pt x="1593596" y="923671"/>
                    <a:pt x="1613154" y="903732"/>
                  </a:cubicBezTo>
                  <a:cubicBezTo>
                    <a:pt x="1617726" y="899287"/>
                    <a:pt x="1621790" y="894588"/>
                    <a:pt x="1625473" y="889381"/>
                  </a:cubicBezTo>
                  <a:cubicBezTo>
                    <a:pt x="1629156" y="884174"/>
                    <a:pt x="1632331" y="878840"/>
                    <a:pt x="1634998" y="873125"/>
                  </a:cubicBezTo>
                  <a:cubicBezTo>
                    <a:pt x="1637665" y="867410"/>
                    <a:pt x="1639824" y="861441"/>
                    <a:pt x="1641475" y="855345"/>
                  </a:cubicBezTo>
                  <a:cubicBezTo>
                    <a:pt x="1643126" y="849249"/>
                    <a:pt x="1644142" y="843026"/>
                    <a:pt x="1644650" y="836676"/>
                  </a:cubicBezTo>
                  <a:cubicBezTo>
                    <a:pt x="1645158" y="830326"/>
                    <a:pt x="1645031" y="824103"/>
                    <a:pt x="1644269" y="817753"/>
                  </a:cubicBezTo>
                  <a:cubicBezTo>
                    <a:pt x="1643507" y="811403"/>
                    <a:pt x="1642364" y="805307"/>
                    <a:pt x="1640586" y="799211"/>
                  </a:cubicBezTo>
                  <a:cubicBezTo>
                    <a:pt x="1638808" y="793115"/>
                    <a:pt x="1636395" y="787273"/>
                    <a:pt x="1633601" y="781685"/>
                  </a:cubicBezTo>
                  <a:cubicBezTo>
                    <a:pt x="1630807" y="776097"/>
                    <a:pt x="1627378" y="770763"/>
                    <a:pt x="1623441" y="765683"/>
                  </a:cubicBezTo>
                  <a:cubicBezTo>
                    <a:pt x="1610487" y="748030"/>
                    <a:pt x="1595120" y="732917"/>
                    <a:pt x="1577340" y="720090"/>
                  </a:cubicBezTo>
                  <a:cubicBezTo>
                    <a:pt x="1559560" y="707263"/>
                    <a:pt x="1540256" y="697611"/>
                    <a:pt x="1519428" y="691007"/>
                  </a:cubicBezTo>
                  <a:cubicBezTo>
                    <a:pt x="1469771" y="673862"/>
                    <a:pt x="1418717" y="662940"/>
                    <a:pt x="1366266" y="658368"/>
                  </a:cubicBezTo>
                  <a:cubicBezTo>
                    <a:pt x="1347216" y="656717"/>
                    <a:pt x="1328166" y="655828"/>
                    <a:pt x="1309116" y="655828"/>
                  </a:cubicBezTo>
                  <a:cubicBezTo>
                    <a:pt x="1275969" y="655828"/>
                    <a:pt x="1242822" y="658368"/>
                    <a:pt x="1209929" y="663575"/>
                  </a:cubicBezTo>
                  <a:lnTo>
                    <a:pt x="1139063" y="674243"/>
                  </a:lnTo>
                  <a:cubicBezTo>
                    <a:pt x="1138809" y="671576"/>
                    <a:pt x="1138555" y="670306"/>
                    <a:pt x="1138809" y="669671"/>
                  </a:cubicBezTo>
                  <a:cubicBezTo>
                    <a:pt x="1200277" y="611759"/>
                    <a:pt x="1265682" y="557657"/>
                    <a:pt x="1331468" y="505714"/>
                  </a:cubicBezTo>
                  <a:cubicBezTo>
                    <a:pt x="1335659" y="502412"/>
                    <a:pt x="1339088" y="501015"/>
                    <a:pt x="1342263" y="501015"/>
                  </a:cubicBezTo>
                  <a:cubicBezTo>
                    <a:pt x="1347089" y="501015"/>
                    <a:pt x="1351153" y="504190"/>
                    <a:pt x="1355598" y="508381"/>
                  </a:cubicBezTo>
                  <a:cubicBezTo>
                    <a:pt x="1371600" y="523494"/>
                    <a:pt x="1387094" y="539496"/>
                    <a:pt x="1403858" y="554101"/>
                  </a:cubicBezTo>
                  <a:cubicBezTo>
                    <a:pt x="1424432" y="572897"/>
                    <a:pt x="1446911" y="589153"/>
                    <a:pt x="1471041" y="602869"/>
                  </a:cubicBezTo>
                  <a:cubicBezTo>
                    <a:pt x="1495171" y="616585"/>
                    <a:pt x="1520698" y="627634"/>
                    <a:pt x="1547241" y="635889"/>
                  </a:cubicBezTo>
                  <a:cubicBezTo>
                    <a:pt x="1573784" y="644144"/>
                    <a:pt x="1601089" y="649224"/>
                    <a:pt x="1628775" y="651383"/>
                  </a:cubicBezTo>
                  <a:cubicBezTo>
                    <a:pt x="1638554" y="652145"/>
                    <a:pt x="1648460" y="652526"/>
                    <a:pt x="1658239" y="652526"/>
                  </a:cubicBezTo>
                  <a:cubicBezTo>
                    <a:pt x="1676146" y="652526"/>
                    <a:pt x="1693926" y="651256"/>
                    <a:pt x="1711833" y="648716"/>
                  </a:cubicBezTo>
                  <a:cubicBezTo>
                    <a:pt x="1735328" y="645922"/>
                    <a:pt x="1757172" y="638556"/>
                    <a:pt x="1777365" y="626491"/>
                  </a:cubicBezTo>
                  <a:cubicBezTo>
                    <a:pt x="1797558" y="614426"/>
                    <a:pt x="1814449" y="598678"/>
                    <a:pt x="1827911" y="579374"/>
                  </a:cubicBezTo>
                  <a:cubicBezTo>
                    <a:pt x="1848739" y="550926"/>
                    <a:pt x="1856232" y="495808"/>
                    <a:pt x="1819656" y="460502"/>
                  </a:cubicBezTo>
                  <a:cubicBezTo>
                    <a:pt x="1794002" y="434975"/>
                    <a:pt x="1764157" y="415925"/>
                    <a:pt x="1730248" y="403352"/>
                  </a:cubicBezTo>
                  <a:cubicBezTo>
                    <a:pt x="1670939" y="382143"/>
                    <a:pt x="1609725" y="371221"/>
                    <a:pt x="1546733" y="370332"/>
                  </a:cubicBezTo>
                  <a:cubicBezTo>
                    <a:pt x="1546606" y="370332"/>
                    <a:pt x="1546479" y="370332"/>
                    <a:pt x="1546479" y="370332"/>
                  </a:cubicBezTo>
                  <a:cubicBezTo>
                    <a:pt x="1542796" y="370332"/>
                    <a:pt x="1538859" y="371475"/>
                    <a:pt x="1534922" y="371475"/>
                  </a:cubicBezTo>
                  <a:cubicBezTo>
                    <a:pt x="1530985" y="371475"/>
                    <a:pt x="1527175" y="370332"/>
                    <a:pt x="1524381" y="365506"/>
                  </a:cubicBezTo>
                  <a:cubicBezTo>
                    <a:pt x="1528064" y="360934"/>
                    <a:pt x="1532382" y="356997"/>
                    <a:pt x="1537335" y="353822"/>
                  </a:cubicBezTo>
                  <a:cubicBezTo>
                    <a:pt x="1542288" y="350647"/>
                    <a:pt x="1547495" y="348107"/>
                    <a:pt x="1553083" y="346456"/>
                  </a:cubicBezTo>
                  <a:cubicBezTo>
                    <a:pt x="1558544" y="344805"/>
                    <a:pt x="1564132" y="344043"/>
                    <a:pt x="1569847" y="344043"/>
                  </a:cubicBezTo>
                  <a:cubicBezTo>
                    <a:pt x="1569974" y="344043"/>
                    <a:pt x="1570228" y="344043"/>
                    <a:pt x="1570355" y="344043"/>
                  </a:cubicBezTo>
                  <a:cubicBezTo>
                    <a:pt x="1576197" y="344043"/>
                    <a:pt x="1582039" y="345059"/>
                    <a:pt x="1587627" y="346837"/>
                  </a:cubicBezTo>
                  <a:cubicBezTo>
                    <a:pt x="1612773" y="353822"/>
                    <a:pt x="1638046" y="352171"/>
                    <a:pt x="1663065" y="355092"/>
                  </a:cubicBezTo>
                  <a:cubicBezTo>
                    <a:pt x="1669796" y="355727"/>
                    <a:pt x="1676527" y="355981"/>
                    <a:pt x="1683131" y="355981"/>
                  </a:cubicBezTo>
                  <a:cubicBezTo>
                    <a:pt x="1700784" y="355981"/>
                    <a:pt x="1718183" y="353949"/>
                    <a:pt x="1735582" y="349758"/>
                  </a:cubicBezTo>
                  <a:cubicBezTo>
                    <a:pt x="1759458" y="344043"/>
                    <a:pt x="1781810" y="334772"/>
                    <a:pt x="1802638" y="321818"/>
                  </a:cubicBezTo>
                  <a:cubicBezTo>
                    <a:pt x="1834134" y="304673"/>
                    <a:pt x="1858391" y="280416"/>
                    <a:pt x="1875409" y="248793"/>
                  </a:cubicBezTo>
                  <a:cubicBezTo>
                    <a:pt x="1896491" y="208407"/>
                    <a:pt x="1882902" y="172720"/>
                    <a:pt x="1842008" y="155321"/>
                  </a:cubicBezTo>
                  <a:cubicBezTo>
                    <a:pt x="1826006" y="147955"/>
                    <a:pt x="1809369" y="144272"/>
                    <a:pt x="1791970" y="144272"/>
                  </a:cubicBezTo>
                  <a:cubicBezTo>
                    <a:pt x="1789938" y="144272"/>
                    <a:pt x="1787906" y="144272"/>
                    <a:pt x="1785874" y="144399"/>
                  </a:cubicBezTo>
                  <a:cubicBezTo>
                    <a:pt x="1691132" y="151130"/>
                    <a:pt x="1619250" y="193421"/>
                    <a:pt x="1576832" y="280289"/>
                  </a:cubicBezTo>
                  <a:cubicBezTo>
                    <a:pt x="1573022" y="290322"/>
                    <a:pt x="1566799" y="298323"/>
                    <a:pt x="1558036" y="304546"/>
                  </a:cubicBezTo>
                  <a:cubicBezTo>
                    <a:pt x="1525651" y="324612"/>
                    <a:pt x="1494155" y="345694"/>
                    <a:pt x="1462405" y="366649"/>
                  </a:cubicBezTo>
                  <a:cubicBezTo>
                    <a:pt x="1454912" y="371602"/>
                    <a:pt x="1447673" y="377317"/>
                    <a:pt x="1438148" y="377317"/>
                  </a:cubicBezTo>
                  <a:cubicBezTo>
                    <a:pt x="1435354" y="377317"/>
                    <a:pt x="1432433" y="376809"/>
                    <a:pt x="1429258" y="375793"/>
                  </a:cubicBezTo>
                  <a:lnTo>
                    <a:pt x="1436116" y="336296"/>
                  </a:lnTo>
                  <a:cubicBezTo>
                    <a:pt x="1444117" y="292862"/>
                    <a:pt x="1445133" y="249301"/>
                    <a:pt x="1439164" y="205486"/>
                  </a:cubicBezTo>
                  <a:cubicBezTo>
                    <a:pt x="1433195" y="161671"/>
                    <a:pt x="1420495" y="119888"/>
                    <a:pt x="1401191" y="80137"/>
                  </a:cubicBezTo>
                  <a:cubicBezTo>
                    <a:pt x="1381506" y="38862"/>
                    <a:pt x="1349375" y="8509"/>
                    <a:pt x="1300353" y="1778"/>
                  </a:cubicBezTo>
                  <a:cubicBezTo>
                    <a:pt x="1293241" y="889"/>
                    <a:pt x="1286383" y="381"/>
                    <a:pt x="1279779" y="381"/>
                  </a:cubicBezTo>
                  <a:close/>
                </a:path>
              </a:pathLst>
            </a:custGeom>
            <a:solidFill>
              <a:srgbClr val="455B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5"/>
            <p:cNvSpPr/>
            <p:nvPr/>
          </p:nvSpPr>
          <p:spPr>
            <a:xfrm>
              <a:off x="241681" y="1181862"/>
              <a:ext cx="209423" cy="505587"/>
            </a:xfrm>
            <a:custGeom>
              <a:rect b="b" l="l" r="r" t="t"/>
              <a:pathLst>
                <a:path extrusionOk="0" h="505587" w="209423">
                  <a:moveTo>
                    <a:pt x="209423" y="501269"/>
                  </a:moveTo>
                  <a:cubicBezTo>
                    <a:pt x="195707" y="505587"/>
                    <a:pt x="191135" y="495681"/>
                    <a:pt x="185674" y="489204"/>
                  </a:cubicBezTo>
                  <a:cubicBezTo>
                    <a:pt x="163576" y="461010"/>
                    <a:pt x="143764" y="431165"/>
                    <a:pt x="126365" y="399796"/>
                  </a:cubicBezTo>
                  <a:cubicBezTo>
                    <a:pt x="100965" y="353314"/>
                    <a:pt x="79121" y="305181"/>
                    <a:pt x="60706" y="255397"/>
                  </a:cubicBezTo>
                  <a:cubicBezTo>
                    <a:pt x="32512" y="183388"/>
                    <a:pt x="13970" y="108966"/>
                    <a:pt x="5207" y="32131"/>
                  </a:cubicBezTo>
                  <a:cubicBezTo>
                    <a:pt x="3937" y="21082"/>
                    <a:pt x="0" y="8636"/>
                    <a:pt x="13589" y="0"/>
                  </a:cubicBezTo>
                  <a:cubicBezTo>
                    <a:pt x="23495" y="90678"/>
                    <a:pt x="44958" y="178562"/>
                    <a:pt x="78105" y="263525"/>
                  </a:cubicBezTo>
                  <a:cubicBezTo>
                    <a:pt x="111252" y="348488"/>
                    <a:pt x="155067" y="427863"/>
                    <a:pt x="209296" y="501269"/>
                  </a:cubicBezTo>
                  <a:close/>
                </a:path>
              </a:pathLst>
            </a:custGeom>
            <a:solidFill>
              <a:srgbClr val="758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5"/>
            <p:cNvSpPr/>
            <p:nvPr/>
          </p:nvSpPr>
          <p:spPr>
            <a:xfrm>
              <a:off x="510540" y="1651889"/>
              <a:ext cx="567309" cy="67437"/>
            </a:xfrm>
            <a:custGeom>
              <a:rect b="b" l="l" r="r" t="t"/>
              <a:pathLst>
                <a:path extrusionOk="0" h="67437" w="567309">
                  <a:moveTo>
                    <a:pt x="567309" y="0"/>
                  </a:moveTo>
                  <a:cubicBezTo>
                    <a:pt x="522351" y="29845"/>
                    <a:pt x="70485" y="67437"/>
                    <a:pt x="0" y="49276"/>
                  </a:cubicBezTo>
                  <a:cubicBezTo>
                    <a:pt x="254" y="48387"/>
                    <a:pt x="508" y="47625"/>
                    <a:pt x="1016" y="46863"/>
                  </a:cubicBezTo>
                  <a:cubicBezTo>
                    <a:pt x="1524" y="46101"/>
                    <a:pt x="2032" y="44450"/>
                    <a:pt x="2794" y="44450"/>
                  </a:cubicBezTo>
                  <a:cubicBezTo>
                    <a:pt x="192024" y="42418"/>
                    <a:pt x="380238" y="27559"/>
                    <a:pt x="567309" y="0"/>
                  </a:cubicBezTo>
                  <a:close/>
                </a:path>
              </a:pathLst>
            </a:custGeom>
            <a:solidFill>
              <a:srgbClr val="738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5"/>
            <p:cNvSpPr/>
            <p:nvPr/>
          </p:nvSpPr>
          <p:spPr>
            <a:xfrm>
              <a:off x="1113409" y="821182"/>
              <a:ext cx="518541" cy="50927"/>
            </a:xfrm>
            <a:custGeom>
              <a:rect b="b" l="l" r="r" t="t"/>
              <a:pathLst>
                <a:path extrusionOk="0" h="50927" w="518541">
                  <a:moveTo>
                    <a:pt x="518541" y="33401"/>
                  </a:moveTo>
                  <a:cubicBezTo>
                    <a:pt x="500634" y="50927"/>
                    <a:pt x="483616" y="43688"/>
                    <a:pt x="469519" y="43688"/>
                  </a:cubicBezTo>
                  <a:cubicBezTo>
                    <a:pt x="279527" y="43053"/>
                    <a:pt x="31496" y="21590"/>
                    <a:pt x="0" y="0"/>
                  </a:cubicBezTo>
                  <a:lnTo>
                    <a:pt x="255651" y="22352"/>
                  </a:lnTo>
                  <a:cubicBezTo>
                    <a:pt x="341249" y="29718"/>
                    <a:pt x="427482" y="28321"/>
                    <a:pt x="518541" y="33401"/>
                  </a:cubicBezTo>
                  <a:close/>
                </a:path>
              </a:pathLst>
            </a:custGeom>
            <a:solidFill>
              <a:srgbClr val="748A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5"/>
            <p:cNvSpPr/>
            <p:nvPr/>
          </p:nvSpPr>
          <p:spPr>
            <a:xfrm>
              <a:off x="761238" y="1175893"/>
              <a:ext cx="528701" cy="84582"/>
            </a:xfrm>
            <a:custGeom>
              <a:rect b="b" l="l" r="r" t="t"/>
              <a:pathLst>
                <a:path extrusionOk="0" h="84582" w="528701">
                  <a:moveTo>
                    <a:pt x="528701" y="0"/>
                  </a:moveTo>
                  <a:cubicBezTo>
                    <a:pt x="501142" y="22098"/>
                    <a:pt x="54102" y="84582"/>
                    <a:pt x="2032" y="76962"/>
                  </a:cubicBezTo>
                  <a:cubicBezTo>
                    <a:pt x="5588" y="74549"/>
                    <a:pt x="0" y="78232"/>
                    <a:pt x="1016" y="74168"/>
                  </a:cubicBezTo>
                  <a:cubicBezTo>
                    <a:pt x="1270" y="73025"/>
                    <a:pt x="1905" y="72263"/>
                    <a:pt x="2794" y="71628"/>
                  </a:cubicBezTo>
                  <a:cubicBezTo>
                    <a:pt x="177546" y="45847"/>
                    <a:pt x="354203" y="32131"/>
                    <a:pt x="528574" y="0"/>
                  </a:cubicBezTo>
                  <a:close/>
                </a:path>
              </a:pathLst>
            </a:custGeom>
            <a:solidFill>
              <a:srgbClr val="748A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5"/>
            <p:cNvSpPr/>
            <p:nvPr/>
          </p:nvSpPr>
          <p:spPr>
            <a:xfrm>
              <a:off x="543814" y="772668"/>
              <a:ext cx="160909" cy="435102"/>
            </a:xfrm>
            <a:custGeom>
              <a:rect b="b" l="l" r="r" t="t"/>
              <a:pathLst>
                <a:path extrusionOk="0" h="435102" w="160909">
                  <a:moveTo>
                    <a:pt x="762" y="0"/>
                  </a:moveTo>
                  <a:cubicBezTo>
                    <a:pt x="52578" y="144780"/>
                    <a:pt x="98933" y="291338"/>
                    <a:pt x="160909" y="433578"/>
                  </a:cubicBezTo>
                  <a:cubicBezTo>
                    <a:pt x="147955" y="435102"/>
                    <a:pt x="145415" y="427355"/>
                    <a:pt x="141986" y="421005"/>
                  </a:cubicBezTo>
                  <a:cubicBezTo>
                    <a:pt x="107696" y="357886"/>
                    <a:pt x="0" y="42291"/>
                    <a:pt x="762" y="0"/>
                  </a:cubicBezTo>
                  <a:close/>
                </a:path>
              </a:pathLst>
            </a:custGeom>
            <a:solidFill>
              <a:srgbClr val="748A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5"/>
            <p:cNvSpPr/>
            <p:nvPr/>
          </p:nvSpPr>
          <p:spPr>
            <a:xfrm>
              <a:off x="899668" y="369824"/>
              <a:ext cx="131191" cy="418973"/>
            </a:xfrm>
            <a:custGeom>
              <a:rect b="b" l="l" r="r" t="t"/>
              <a:pathLst>
                <a:path extrusionOk="0" h="418973" w="131191">
                  <a:moveTo>
                    <a:pt x="131191" y="418973"/>
                  </a:moveTo>
                  <a:cubicBezTo>
                    <a:pt x="77597" y="333375"/>
                    <a:pt x="0" y="48133"/>
                    <a:pt x="19304" y="0"/>
                  </a:cubicBezTo>
                  <a:cubicBezTo>
                    <a:pt x="25781" y="77724"/>
                    <a:pt x="49149" y="145669"/>
                    <a:pt x="68707" y="214376"/>
                  </a:cubicBezTo>
                  <a:cubicBezTo>
                    <a:pt x="88265" y="283083"/>
                    <a:pt x="116332" y="348996"/>
                    <a:pt x="131191" y="418973"/>
                  </a:cubicBezTo>
                  <a:close/>
                </a:path>
              </a:pathLst>
            </a:custGeom>
            <a:solidFill>
              <a:srgbClr val="748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5"/>
            <p:cNvSpPr/>
            <p:nvPr/>
          </p:nvSpPr>
          <p:spPr>
            <a:xfrm>
              <a:off x="1474089" y="522605"/>
              <a:ext cx="414274" cy="83312"/>
            </a:xfrm>
            <a:custGeom>
              <a:rect b="b" l="l" r="r" t="t"/>
              <a:pathLst>
                <a:path extrusionOk="0" h="83312" w="414274">
                  <a:moveTo>
                    <a:pt x="127" y="0"/>
                  </a:moveTo>
                  <a:cubicBezTo>
                    <a:pt x="67691" y="18415"/>
                    <a:pt x="129921" y="52578"/>
                    <a:pt x="200787" y="59436"/>
                  </a:cubicBezTo>
                  <a:cubicBezTo>
                    <a:pt x="271907" y="68453"/>
                    <a:pt x="343027" y="69596"/>
                    <a:pt x="414274" y="62738"/>
                  </a:cubicBezTo>
                  <a:cubicBezTo>
                    <a:pt x="408686" y="68707"/>
                    <a:pt x="402082" y="73279"/>
                    <a:pt x="394335" y="76454"/>
                  </a:cubicBezTo>
                  <a:cubicBezTo>
                    <a:pt x="386588" y="79629"/>
                    <a:pt x="378714" y="80772"/>
                    <a:pt x="370459" y="80391"/>
                  </a:cubicBezTo>
                  <a:cubicBezTo>
                    <a:pt x="262255" y="83312"/>
                    <a:pt x="155321" y="78359"/>
                    <a:pt x="55245" y="30226"/>
                  </a:cubicBezTo>
                  <a:cubicBezTo>
                    <a:pt x="36322" y="21082"/>
                    <a:pt x="15494" y="17018"/>
                    <a:pt x="0" y="127"/>
                  </a:cubicBezTo>
                  <a:close/>
                </a:path>
              </a:pathLst>
            </a:custGeom>
            <a:solidFill>
              <a:srgbClr val="758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5"/>
            <p:cNvSpPr/>
            <p:nvPr/>
          </p:nvSpPr>
          <p:spPr>
            <a:xfrm>
              <a:off x="1314958" y="145161"/>
              <a:ext cx="97155" cy="351028"/>
            </a:xfrm>
            <a:custGeom>
              <a:rect b="b" l="l" r="r" t="t"/>
              <a:pathLst>
                <a:path extrusionOk="0" h="351028" w="97155">
                  <a:moveTo>
                    <a:pt x="9906" y="0"/>
                  </a:moveTo>
                  <a:cubicBezTo>
                    <a:pt x="16256" y="37846"/>
                    <a:pt x="14605" y="76454"/>
                    <a:pt x="22479" y="112776"/>
                  </a:cubicBezTo>
                  <a:cubicBezTo>
                    <a:pt x="30607" y="157480"/>
                    <a:pt x="41910" y="201295"/>
                    <a:pt x="56261" y="244348"/>
                  </a:cubicBezTo>
                  <a:cubicBezTo>
                    <a:pt x="68453" y="276733"/>
                    <a:pt x="77597" y="310388"/>
                    <a:pt x="96012" y="340868"/>
                  </a:cubicBezTo>
                  <a:cubicBezTo>
                    <a:pt x="96901" y="342265"/>
                    <a:pt x="97155" y="343789"/>
                    <a:pt x="96774" y="345313"/>
                  </a:cubicBezTo>
                  <a:cubicBezTo>
                    <a:pt x="96393" y="346837"/>
                    <a:pt x="95504" y="348107"/>
                    <a:pt x="94107" y="348996"/>
                  </a:cubicBezTo>
                  <a:cubicBezTo>
                    <a:pt x="91186" y="351028"/>
                    <a:pt x="88011" y="349377"/>
                    <a:pt x="85471" y="347726"/>
                  </a:cubicBezTo>
                  <a:cubicBezTo>
                    <a:pt x="79756" y="342646"/>
                    <a:pt x="75946" y="336423"/>
                    <a:pt x="74041" y="329057"/>
                  </a:cubicBezTo>
                  <a:cubicBezTo>
                    <a:pt x="37846" y="248666"/>
                    <a:pt x="14986" y="164846"/>
                    <a:pt x="5207" y="77343"/>
                  </a:cubicBezTo>
                  <a:cubicBezTo>
                    <a:pt x="1524" y="57658"/>
                    <a:pt x="0" y="37846"/>
                    <a:pt x="762" y="17780"/>
                  </a:cubicBezTo>
                  <a:cubicBezTo>
                    <a:pt x="508" y="14224"/>
                    <a:pt x="1270" y="10922"/>
                    <a:pt x="2794" y="7747"/>
                  </a:cubicBezTo>
                  <a:cubicBezTo>
                    <a:pt x="4318" y="4572"/>
                    <a:pt x="6731" y="2032"/>
                    <a:pt x="9652" y="127"/>
                  </a:cubicBezTo>
                  <a:close/>
                </a:path>
              </a:pathLst>
            </a:custGeom>
            <a:solidFill>
              <a:srgbClr val="748A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5"/>
            <p:cNvSpPr/>
            <p:nvPr/>
          </p:nvSpPr>
          <p:spPr>
            <a:xfrm>
              <a:off x="1657731" y="248285"/>
              <a:ext cx="255905" cy="126365"/>
            </a:xfrm>
            <a:custGeom>
              <a:rect b="b" l="l" r="r" t="t"/>
              <a:pathLst>
                <a:path extrusionOk="0" h="126365" w="255905">
                  <a:moveTo>
                    <a:pt x="255905" y="0"/>
                  </a:moveTo>
                  <a:cubicBezTo>
                    <a:pt x="214757" y="26416"/>
                    <a:pt x="24257" y="125730"/>
                    <a:pt x="0" y="126365"/>
                  </a:cubicBezTo>
                  <a:cubicBezTo>
                    <a:pt x="17907" y="106045"/>
                    <a:pt x="204851" y="12446"/>
                    <a:pt x="255905" y="0"/>
                  </a:cubicBezTo>
                  <a:close/>
                </a:path>
              </a:pathLst>
            </a:custGeom>
            <a:solidFill>
              <a:srgbClr val="738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35"/>
          <p:cNvGrpSpPr/>
          <p:nvPr/>
        </p:nvGrpSpPr>
        <p:grpSpPr>
          <a:xfrm>
            <a:off x="16106038" y="-3"/>
            <a:ext cx="2181990" cy="10286997"/>
            <a:chOff x="38735" y="63500"/>
            <a:chExt cx="2181987" cy="10287000"/>
          </a:xfrm>
        </p:grpSpPr>
        <p:sp>
          <p:nvSpPr>
            <p:cNvPr id="494" name="Google Shape;494;p35"/>
            <p:cNvSpPr/>
            <p:nvPr/>
          </p:nvSpPr>
          <p:spPr>
            <a:xfrm>
              <a:off x="677672" y="63500"/>
              <a:ext cx="1543050" cy="10287000"/>
            </a:xfrm>
            <a:custGeom>
              <a:rect b="b" l="l" r="r" t="t"/>
              <a:pathLst>
                <a:path extrusionOk="0" h="10287000" w="1543050">
                  <a:moveTo>
                    <a:pt x="0" y="0"/>
                  </a:moveTo>
                  <a:lnTo>
                    <a:pt x="0" y="10287000"/>
                  </a:lnTo>
                  <a:lnTo>
                    <a:pt x="1543050" y="10287000"/>
                  </a:lnTo>
                  <a:lnTo>
                    <a:pt x="1543050" y="0"/>
                  </a:lnTo>
                  <a:close/>
                </a:path>
              </a:pathLst>
            </a:custGeom>
            <a:solidFill>
              <a:srgbClr val="262F0E"/>
            </a:solidFill>
            <a:ln>
              <a:noFill/>
            </a:ln>
          </p:spPr>
        </p:sp>
        <p:sp>
          <p:nvSpPr>
            <p:cNvPr id="495" name="Google Shape;495;p35"/>
            <p:cNvSpPr/>
            <p:nvPr/>
          </p:nvSpPr>
          <p:spPr>
            <a:xfrm>
              <a:off x="38735" y="5698490"/>
              <a:ext cx="1910080" cy="2851149"/>
            </a:xfrm>
            <a:custGeom>
              <a:rect b="b" l="l" r="r" t="t"/>
              <a:pathLst>
                <a:path extrusionOk="0" h="2851149" w="1910080">
                  <a:moveTo>
                    <a:pt x="564261" y="0"/>
                  </a:moveTo>
                  <a:cubicBezTo>
                    <a:pt x="545084" y="0"/>
                    <a:pt x="525399" y="8255"/>
                    <a:pt x="506984" y="24638"/>
                  </a:cubicBezTo>
                  <a:cubicBezTo>
                    <a:pt x="488442" y="40132"/>
                    <a:pt x="474599" y="59055"/>
                    <a:pt x="465455" y="81407"/>
                  </a:cubicBezTo>
                  <a:cubicBezTo>
                    <a:pt x="423418" y="190627"/>
                    <a:pt x="433070" y="292989"/>
                    <a:pt x="507746" y="386207"/>
                  </a:cubicBezTo>
                  <a:cubicBezTo>
                    <a:pt x="517017" y="395732"/>
                    <a:pt x="522732" y="406908"/>
                    <a:pt x="524891" y="419989"/>
                  </a:cubicBezTo>
                  <a:cubicBezTo>
                    <a:pt x="530352" y="466725"/>
                    <a:pt x="537464" y="512953"/>
                    <a:pt x="544322" y="559435"/>
                  </a:cubicBezTo>
                  <a:cubicBezTo>
                    <a:pt x="546354" y="573532"/>
                    <a:pt x="550164" y="587757"/>
                    <a:pt x="537083" y="601218"/>
                  </a:cubicBezTo>
                  <a:lnTo>
                    <a:pt x="496570" y="572643"/>
                  </a:lnTo>
                  <a:cubicBezTo>
                    <a:pt x="452247" y="540766"/>
                    <a:pt x="404114" y="516636"/>
                    <a:pt x="352044" y="500127"/>
                  </a:cubicBezTo>
                  <a:cubicBezTo>
                    <a:pt x="301625" y="484124"/>
                    <a:pt x="250063" y="476123"/>
                    <a:pt x="197358" y="476123"/>
                  </a:cubicBezTo>
                  <a:cubicBezTo>
                    <a:pt x="195707" y="476123"/>
                    <a:pt x="193929" y="476123"/>
                    <a:pt x="192278" y="476123"/>
                  </a:cubicBezTo>
                  <a:cubicBezTo>
                    <a:pt x="135890" y="476251"/>
                    <a:pt x="85090" y="496063"/>
                    <a:pt x="51943" y="547116"/>
                  </a:cubicBezTo>
                  <a:cubicBezTo>
                    <a:pt x="0" y="628015"/>
                    <a:pt x="26162" y="709041"/>
                    <a:pt x="98298" y="770001"/>
                  </a:cubicBezTo>
                  <a:cubicBezTo>
                    <a:pt x="123444" y="791210"/>
                    <a:pt x="151130" y="808355"/>
                    <a:pt x="181356" y="821309"/>
                  </a:cubicBezTo>
                  <a:cubicBezTo>
                    <a:pt x="211582" y="834262"/>
                    <a:pt x="243078" y="842391"/>
                    <a:pt x="275844" y="845820"/>
                  </a:cubicBezTo>
                  <a:cubicBezTo>
                    <a:pt x="293497" y="847598"/>
                    <a:pt x="311023" y="848487"/>
                    <a:pt x="328549" y="848487"/>
                  </a:cubicBezTo>
                  <a:cubicBezTo>
                    <a:pt x="356362" y="848487"/>
                    <a:pt x="384175" y="846328"/>
                    <a:pt x="411988" y="841883"/>
                  </a:cubicBezTo>
                  <a:cubicBezTo>
                    <a:pt x="457200" y="834771"/>
                    <a:pt x="500761" y="821944"/>
                    <a:pt x="542671" y="803529"/>
                  </a:cubicBezTo>
                  <a:cubicBezTo>
                    <a:pt x="558038" y="797179"/>
                    <a:pt x="571119" y="786384"/>
                    <a:pt x="590423" y="785241"/>
                  </a:cubicBezTo>
                  <a:cubicBezTo>
                    <a:pt x="592582" y="791210"/>
                    <a:pt x="594487" y="797306"/>
                    <a:pt x="596011" y="803402"/>
                  </a:cubicBezTo>
                  <a:cubicBezTo>
                    <a:pt x="623951" y="920115"/>
                    <a:pt x="656590" y="1035431"/>
                    <a:pt x="693928" y="1149350"/>
                  </a:cubicBezTo>
                  <a:cubicBezTo>
                    <a:pt x="696595" y="1157986"/>
                    <a:pt x="697484" y="1166749"/>
                    <a:pt x="696595" y="1175639"/>
                  </a:cubicBezTo>
                  <a:cubicBezTo>
                    <a:pt x="695706" y="1184529"/>
                    <a:pt x="693039" y="1193038"/>
                    <a:pt x="688594" y="1200912"/>
                  </a:cubicBezTo>
                  <a:cubicBezTo>
                    <a:pt x="675640" y="1196721"/>
                    <a:pt x="664083" y="1190117"/>
                    <a:pt x="653669" y="1181227"/>
                  </a:cubicBezTo>
                  <a:cubicBezTo>
                    <a:pt x="568960" y="1118616"/>
                    <a:pt x="476123" y="1072515"/>
                    <a:pt x="375031" y="1043051"/>
                  </a:cubicBezTo>
                  <a:cubicBezTo>
                    <a:pt x="340233" y="1031875"/>
                    <a:pt x="305054" y="1026414"/>
                    <a:pt x="269367" y="1026414"/>
                  </a:cubicBezTo>
                  <a:cubicBezTo>
                    <a:pt x="251841" y="1026414"/>
                    <a:pt x="234188" y="1027811"/>
                    <a:pt x="216535" y="1030478"/>
                  </a:cubicBezTo>
                  <a:cubicBezTo>
                    <a:pt x="195072" y="1032891"/>
                    <a:pt x="174625" y="1038987"/>
                    <a:pt x="155194" y="1048512"/>
                  </a:cubicBezTo>
                  <a:cubicBezTo>
                    <a:pt x="135763" y="1058037"/>
                    <a:pt x="118618" y="1070610"/>
                    <a:pt x="103505" y="1086104"/>
                  </a:cubicBezTo>
                  <a:cubicBezTo>
                    <a:pt x="49530" y="1144143"/>
                    <a:pt x="46355" y="1273175"/>
                    <a:pt x="113538" y="1345820"/>
                  </a:cubicBezTo>
                  <a:cubicBezTo>
                    <a:pt x="126238" y="1359409"/>
                    <a:pt x="140208" y="1371727"/>
                    <a:pt x="155321" y="1382650"/>
                  </a:cubicBezTo>
                  <a:cubicBezTo>
                    <a:pt x="170434" y="1393572"/>
                    <a:pt x="186309" y="1403097"/>
                    <a:pt x="203200" y="1410971"/>
                  </a:cubicBezTo>
                  <a:cubicBezTo>
                    <a:pt x="220091" y="1418845"/>
                    <a:pt x="237490" y="1425195"/>
                    <a:pt x="255524" y="1429893"/>
                  </a:cubicBezTo>
                  <a:cubicBezTo>
                    <a:pt x="273558" y="1434592"/>
                    <a:pt x="291846" y="1437387"/>
                    <a:pt x="310515" y="1438657"/>
                  </a:cubicBezTo>
                  <a:cubicBezTo>
                    <a:pt x="329565" y="1440308"/>
                    <a:pt x="348488" y="1441197"/>
                    <a:pt x="367284" y="1441197"/>
                  </a:cubicBezTo>
                  <a:cubicBezTo>
                    <a:pt x="434086" y="1441197"/>
                    <a:pt x="499491" y="1430528"/>
                    <a:pt x="563753" y="1409320"/>
                  </a:cubicBezTo>
                  <a:cubicBezTo>
                    <a:pt x="593217" y="1400302"/>
                    <a:pt x="620903" y="1387602"/>
                    <a:pt x="647065" y="1371474"/>
                  </a:cubicBezTo>
                  <a:cubicBezTo>
                    <a:pt x="673227" y="1355345"/>
                    <a:pt x="696976" y="1336167"/>
                    <a:pt x="718185" y="1313942"/>
                  </a:cubicBezTo>
                  <a:cubicBezTo>
                    <a:pt x="724789" y="1306958"/>
                    <a:pt x="728599" y="1295527"/>
                    <a:pt x="743839" y="1294765"/>
                  </a:cubicBezTo>
                  <a:cubicBezTo>
                    <a:pt x="778891" y="1387857"/>
                    <a:pt x="819277" y="1478788"/>
                    <a:pt x="862457" y="1569721"/>
                  </a:cubicBezTo>
                  <a:cubicBezTo>
                    <a:pt x="905637" y="1660653"/>
                    <a:pt x="950849" y="1750314"/>
                    <a:pt x="996950" y="1840612"/>
                  </a:cubicBezTo>
                  <a:cubicBezTo>
                    <a:pt x="983107" y="1836421"/>
                    <a:pt x="970026" y="1830579"/>
                    <a:pt x="957580" y="1823213"/>
                  </a:cubicBezTo>
                  <a:cubicBezTo>
                    <a:pt x="882777" y="1777747"/>
                    <a:pt x="803656" y="1741933"/>
                    <a:pt x="720217" y="1715644"/>
                  </a:cubicBezTo>
                  <a:cubicBezTo>
                    <a:pt x="672465" y="1701547"/>
                    <a:pt x="624840" y="1693674"/>
                    <a:pt x="577215" y="1693674"/>
                  </a:cubicBezTo>
                  <a:cubicBezTo>
                    <a:pt x="525272" y="1693674"/>
                    <a:pt x="473329" y="1703071"/>
                    <a:pt x="421767" y="1723645"/>
                  </a:cubicBezTo>
                  <a:cubicBezTo>
                    <a:pt x="408686" y="1728726"/>
                    <a:pt x="396240" y="1735076"/>
                    <a:pt x="384556" y="1742822"/>
                  </a:cubicBezTo>
                  <a:cubicBezTo>
                    <a:pt x="372872" y="1750569"/>
                    <a:pt x="362077" y="1759459"/>
                    <a:pt x="352425" y="1769619"/>
                  </a:cubicBezTo>
                  <a:cubicBezTo>
                    <a:pt x="342773" y="1779779"/>
                    <a:pt x="334137" y="1790701"/>
                    <a:pt x="326771" y="1802639"/>
                  </a:cubicBezTo>
                  <a:cubicBezTo>
                    <a:pt x="319405" y="1814577"/>
                    <a:pt x="313436" y="1827150"/>
                    <a:pt x="308864" y="1840485"/>
                  </a:cubicBezTo>
                  <a:cubicBezTo>
                    <a:pt x="306324" y="1846708"/>
                    <a:pt x="304165" y="1853058"/>
                    <a:pt x="302641" y="1859535"/>
                  </a:cubicBezTo>
                  <a:cubicBezTo>
                    <a:pt x="301117" y="1866012"/>
                    <a:pt x="299974" y="1872616"/>
                    <a:pt x="299466" y="1879347"/>
                  </a:cubicBezTo>
                  <a:cubicBezTo>
                    <a:pt x="298958" y="1886077"/>
                    <a:pt x="298958" y="1892682"/>
                    <a:pt x="299593" y="1899413"/>
                  </a:cubicBezTo>
                  <a:cubicBezTo>
                    <a:pt x="300228" y="1906144"/>
                    <a:pt x="301244" y="1912748"/>
                    <a:pt x="302895" y="1919225"/>
                  </a:cubicBezTo>
                  <a:cubicBezTo>
                    <a:pt x="304546" y="1925702"/>
                    <a:pt x="306705" y="1932052"/>
                    <a:pt x="309245" y="1938275"/>
                  </a:cubicBezTo>
                  <a:cubicBezTo>
                    <a:pt x="311785" y="1944498"/>
                    <a:pt x="314960" y="1950340"/>
                    <a:pt x="318643" y="1956055"/>
                  </a:cubicBezTo>
                  <a:cubicBezTo>
                    <a:pt x="322326" y="1961770"/>
                    <a:pt x="326263" y="1967104"/>
                    <a:pt x="330708" y="1972057"/>
                  </a:cubicBezTo>
                  <a:cubicBezTo>
                    <a:pt x="335153" y="1977010"/>
                    <a:pt x="339979" y="1981709"/>
                    <a:pt x="345186" y="1986027"/>
                  </a:cubicBezTo>
                  <a:cubicBezTo>
                    <a:pt x="373380" y="2010411"/>
                    <a:pt x="405511" y="2026794"/>
                    <a:pt x="441833" y="2035049"/>
                  </a:cubicBezTo>
                  <a:cubicBezTo>
                    <a:pt x="477520" y="2044066"/>
                    <a:pt x="513461" y="2047495"/>
                    <a:pt x="549402" y="2047495"/>
                  </a:cubicBezTo>
                  <a:cubicBezTo>
                    <a:pt x="585851" y="2047495"/>
                    <a:pt x="622427" y="2043938"/>
                    <a:pt x="658749" y="2038859"/>
                  </a:cubicBezTo>
                  <a:cubicBezTo>
                    <a:pt x="778002" y="2021460"/>
                    <a:pt x="890524" y="1981582"/>
                    <a:pt x="1003046" y="1938910"/>
                  </a:cubicBezTo>
                  <a:cubicBezTo>
                    <a:pt x="1021842" y="1931671"/>
                    <a:pt x="1033272" y="1927226"/>
                    <a:pt x="1041781" y="1927226"/>
                  </a:cubicBezTo>
                  <a:cubicBezTo>
                    <a:pt x="1054989" y="1927226"/>
                    <a:pt x="1061212" y="1937513"/>
                    <a:pt x="1077214" y="1963294"/>
                  </a:cubicBezTo>
                  <a:cubicBezTo>
                    <a:pt x="1153668" y="2087627"/>
                    <a:pt x="1238504" y="2205991"/>
                    <a:pt x="1331722" y="2318387"/>
                  </a:cubicBezTo>
                  <a:cubicBezTo>
                    <a:pt x="1342390" y="2329690"/>
                    <a:pt x="1350518" y="2342770"/>
                    <a:pt x="1355852" y="2357503"/>
                  </a:cubicBezTo>
                  <a:cubicBezTo>
                    <a:pt x="1314958" y="2347851"/>
                    <a:pt x="1275588" y="2333881"/>
                    <a:pt x="1237615" y="2315846"/>
                  </a:cubicBezTo>
                  <a:cubicBezTo>
                    <a:pt x="1129919" y="2263141"/>
                    <a:pt x="1016762" y="2228978"/>
                    <a:pt x="897890" y="2213103"/>
                  </a:cubicBezTo>
                  <a:cubicBezTo>
                    <a:pt x="878078" y="2210436"/>
                    <a:pt x="858393" y="2209039"/>
                    <a:pt x="838708" y="2209039"/>
                  </a:cubicBezTo>
                  <a:cubicBezTo>
                    <a:pt x="810514" y="2209039"/>
                    <a:pt x="782447" y="2211833"/>
                    <a:pt x="754380" y="2217421"/>
                  </a:cubicBezTo>
                  <a:cubicBezTo>
                    <a:pt x="731139" y="2221230"/>
                    <a:pt x="709041" y="2228724"/>
                    <a:pt x="688213" y="2239773"/>
                  </a:cubicBezTo>
                  <a:cubicBezTo>
                    <a:pt x="667385" y="2250822"/>
                    <a:pt x="648970" y="2265046"/>
                    <a:pt x="632841" y="2282317"/>
                  </a:cubicBezTo>
                  <a:cubicBezTo>
                    <a:pt x="584327" y="2338451"/>
                    <a:pt x="578993" y="2403222"/>
                    <a:pt x="602488" y="2470150"/>
                  </a:cubicBezTo>
                  <a:cubicBezTo>
                    <a:pt x="609981" y="2492757"/>
                    <a:pt x="619760" y="2514346"/>
                    <a:pt x="632206" y="2534793"/>
                  </a:cubicBezTo>
                  <a:cubicBezTo>
                    <a:pt x="644652" y="2555241"/>
                    <a:pt x="659003" y="2573910"/>
                    <a:pt x="675640" y="2591054"/>
                  </a:cubicBezTo>
                  <a:cubicBezTo>
                    <a:pt x="692277" y="2608199"/>
                    <a:pt x="710565" y="2623186"/>
                    <a:pt x="730631" y="2636139"/>
                  </a:cubicBezTo>
                  <a:cubicBezTo>
                    <a:pt x="750697" y="2649093"/>
                    <a:pt x="771906" y="2659634"/>
                    <a:pt x="794258" y="2667762"/>
                  </a:cubicBezTo>
                  <a:cubicBezTo>
                    <a:pt x="858266" y="2692019"/>
                    <a:pt x="922020" y="2703195"/>
                    <a:pt x="983488" y="2703195"/>
                  </a:cubicBezTo>
                  <a:cubicBezTo>
                    <a:pt x="1159510" y="2703195"/>
                    <a:pt x="1318006" y="2612263"/>
                    <a:pt x="1415034" y="2477135"/>
                  </a:cubicBezTo>
                  <a:cubicBezTo>
                    <a:pt x="1424813" y="2463800"/>
                    <a:pt x="1430655" y="2457831"/>
                    <a:pt x="1436370" y="2457831"/>
                  </a:cubicBezTo>
                  <a:cubicBezTo>
                    <a:pt x="1442085" y="2457831"/>
                    <a:pt x="1447673" y="2463799"/>
                    <a:pt x="1456817" y="2474341"/>
                  </a:cubicBezTo>
                  <a:cubicBezTo>
                    <a:pt x="1553337" y="2584069"/>
                    <a:pt x="1655953" y="2687828"/>
                    <a:pt x="1764665" y="2785491"/>
                  </a:cubicBezTo>
                  <a:cubicBezTo>
                    <a:pt x="1785747" y="2804795"/>
                    <a:pt x="1807210" y="2823845"/>
                    <a:pt x="1828800" y="2842768"/>
                  </a:cubicBezTo>
                  <a:cubicBezTo>
                    <a:pt x="1834515" y="2847721"/>
                    <a:pt x="1840738" y="2851149"/>
                    <a:pt x="1847215" y="2851149"/>
                  </a:cubicBezTo>
                  <a:cubicBezTo>
                    <a:pt x="1849882" y="2851149"/>
                    <a:pt x="1852676" y="2850515"/>
                    <a:pt x="1855343" y="2849118"/>
                  </a:cubicBezTo>
                  <a:lnTo>
                    <a:pt x="1855343" y="2849118"/>
                  </a:lnTo>
                  <a:lnTo>
                    <a:pt x="1863598" y="2841498"/>
                  </a:lnTo>
                  <a:lnTo>
                    <a:pt x="1863598" y="2841498"/>
                  </a:lnTo>
                  <a:cubicBezTo>
                    <a:pt x="1870202" y="2831084"/>
                    <a:pt x="1861439" y="2822702"/>
                    <a:pt x="1853311" y="2816098"/>
                  </a:cubicBezTo>
                  <a:cubicBezTo>
                    <a:pt x="1786636" y="2761615"/>
                    <a:pt x="1726438" y="2698877"/>
                    <a:pt x="1663192" y="2642108"/>
                  </a:cubicBezTo>
                  <a:cubicBezTo>
                    <a:pt x="1599946" y="2585338"/>
                    <a:pt x="1543304" y="2522220"/>
                    <a:pt x="1485773" y="2460117"/>
                  </a:cubicBezTo>
                  <a:cubicBezTo>
                    <a:pt x="1472819" y="2446273"/>
                    <a:pt x="1472184" y="2437510"/>
                    <a:pt x="1487678" y="2426081"/>
                  </a:cubicBezTo>
                  <a:cubicBezTo>
                    <a:pt x="1509522" y="2409824"/>
                    <a:pt x="1530477" y="2392299"/>
                    <a:pt x="1551305" y="2374646"/>
                  </a:cubicBezTo>
                  <a:cubicBezTo>
                    <a:pt x="1598168" y="2333244"/>
                    <a:pt x="1640586" y="2287778"/>
                    <a:pt x="1678432" y="2237994"/>
                  </a:cubicBezTo>
                  <a:cubicBezTo>
                    <a:pt x="1762760" y="2131313"/>
                    <a:pt x="1835150" y="2017775"/>
                    <a:pt x="1879981" y="1888236"/>
                  </a:cubicBezTo>
                  <a:cubicBezTo>
                    <a:pt x="1900047" y="1833880"/>
                    <a:pt x="1910080" y="1777746"/>
                    <a:pt x="1910080" y="1719834"/>
                  </a:cubicBezTo>
                  <a:cubicBezTo>
                    <a:pt x="1908302" y="1604391"/>
                    <a:pt x="1816481" y="1543304"/>
                    <a:pt x="1726692" y="1543304"/>
                  </a:cubicBezTo>
                  <a:cubicBezTo>
                    <a:pt x="1698625" y="1543304"/>
                    <a:pt x="1670812" y="1549272"/>
                    <a:pt x="1646047" y="1561337"/>
                  </a:cubicBezTo>
                  <a:cubicBezTo>
                    <a:pt x="1615694" y="1575434"/>
                    <a:pt x="1588262" y="1593722"/>
                    <a:pt x="1563497" y="1616074"/>
                  </a:cubicBezTo>
                  <a:cubicBezTo>
                    <a:pt x="1538732" y="1638427"/>
                    <a:pt x="1517904" y="1664081"/>
                    <a:pt x="1500886" y="1692782"/>
                  </a:cubicBezTo>
                  <a:cubicBezTo>
                    <a:pt x="1390777" y="1880361"/>
                    <a:pt x="1343533" y="2082291"/>
                    <a:pt x="1368552" y="2299842"/>
                  </a:cubicBezTo>
                  <a:cubicBezTo>
                    <a:pt x="1365504" y="2300477"/>
                    <a:pt x="1368679" y="2311018"/>
                    <a:pt x="1365377" y="2311018"/>
                  </a:cubicBezTo>
                  <a:cubicBezTo>
                    <a:pt x="1364234" y="2311018"/>
                    <a:pt x="1362202" y="2309621"/>
                    <a:pt x="1358773" y="2305938"/>
                  </a:cubicBezTo>
                  <a:cubicBezTo>
                    <a:pt x="1350645" y="2299588"/>
                    <a:pt x="1344422" y="2291714"/>
                    <a:pt x="1340104" y="2282316"/>
                  </a:cubicBezTo>
                  <a:cubicBezTo>
                    <a:pt x="1285494" y="2215895"/>
                    <a:pt x="1234440" y="2146807"/>
                    <a:pt x="1187196" y="2075052"/>
                  </a:cubicBezTo>
                  <a:cubicBezTo>
                    <a:pt x="1156081" y="2030220"/>
                    <a:pt x="1128014" y="1983231"/>
                    <a:pt x="1098550" y="1937383"/>
                  </a:cubicBezTo>
                  <a:cubicBezTo>
                    <a:pt x="1092708" y="1928113"/>
                    <a:pt x="1087374" y="1920492"/>
                    <a:pt x="1098423" y="1910332"/>
                  </a:cubicBezTo>
                  <a:cubicBezTo>
                    <a:pt x="1136777" y="1876169"/>
                    <a:pt x="1162558" y="1832101"/>
                    <a:pt x="1191768" y="1790699"/>
                  </a:cubicBezTo>
                  <a:cubicBezTo>
                    <a:pt x="1262380" y="1690750"/>
                    <a:pt x="1329944" y="1589023"/>
                    <a:pt x="1375283" y="1474215"/>
                  </a:cubicBezTo>
                  <a:cubicBezTo>
                    <a:pt x="1396746" y="1423288"/>
                    <a:pt x="1408557" y="1370202"/>
                    <a:pt x="1410589" y="1314957"/>
                  </a:cubicBezTo>
                  <a:cubicBezTo>
                    <a:pt x="1411859" y="1241932"/>
                    <a:pt x="1390396" y="1178813"/>
                    <a:pt x="1333119" y="1130680"/>
                  </a:cubicBezTo>
                  <a:cubicBezTo>
                    <a:pt x="1325880" y="1124076"/>
                    <a:pt x="1317752" y="1118615"/>
                    <a:pt x="1308989" y="1114297"/>
                  </a:cubicBezTo>
                  <a:cubicBezTo>
                    <a:pt x="1300226" y="1109980"/>
                    <a:pt x="1291082" y="1106804"/>
                    <a:pt x="1281430" y="1104899"/>
                  </a:cubicBezTo>
                  <a:cubicBezTo>
                    <a:pt x="1274445" y="1103503"/>
                    <a:pt x="1267333" y="1102868"/>
                    <a:pt x="1260221" y="1102868"/>
                  </a:cubicBezTo>
                  <a:cubicBezTo>
                    <a:pt x="1257554" y="1102868"/>
                    <a:pt x="1255014" y="1102995"/>
                    <a:pt x="1252347" y="1103122"/>
                  </a:cubicBezTo>
                  <a:cubicBezTo>
                    <a:pt x="1242568" y="1103884"/>
                    <a:pt x="1233043" y="1105789"/>
                    <a:pt x="1223899" y="1109091"/>
                  </a:cubicBezTo>
                  <a:cubicBezTo>
                    <a:pt x="1204468" y="1114933"/>
                    <a:pt x="1186434" y="1123696"/>
                    <a:pt x="1169797" y="1135125"/>
                  </a:cubicBezTo>
                  <a:cubicBezTo>
                    <a:pt x="1153159" y="1146555"/>
                    <a:pt x="1138555" y="1160398"/>
                    <a:pt x="1126109" y="1176400"/>
                  </a:cubicBezTo>
                  <a:cubicBezTo>
                    <a:pt x="1087755" y="1226311"/>
                    <a:pt x="1058672" y="1281175"/>
                    <a:pt x="1038859" y="1340993"/>
                  </a:cubicBezTo>
                  <a:cubicBezTo>
                    <a:pt x="999235" y="1462532"/>
                    <a:pt x="982345" y="1587119"/>
                    <a:pt x="988059" y="1714881"/>
                  </a:cubicBezTo>
                  <a:cubicBezTo>
                    <a:pt x="986027" y="1718818"/>
                    <a:pt x="983996" y="1720723"/>
                    <a:pt x="982090" y="1720723"/>
                  </a:cubicBezTo>
                  <a:cubicBezTo>
                    <a:pt x="980185" y="1720723"/>
                    <a:pt x="978026" y="1718564"/>
                    <a:pt x="976121" y="1714246"/>
                  </a:cubicBezTo>
                  <a:cubicBezTo>
                    <a:pt x="955166" y="1672336"/>
                    <a:pt x="933830" y="1630680"/>
                    <a:pt x="913383" y="1588389"/>
                  </a:cubicBezTo>
                  <a:cubicBezTo>
                    <a:pt x="868552" y="1495807"/>
                    <a:pt x="825118" y="1402461"/>
                    <a:pt x="788796" y="1306068"/>
                  </a:cubicBezTo>
                  <a:cubicBezTo>
                    <a:pt x="781938" y="1288035"/>
                    <a:pt x="781938" y="1278763"/>
                    <a:pt x="802639" y="1271651"/>
                  </a:cubicBezTo>
                  <a:cubicBezTo>
                    <a:pt x="867536" y="1248664"/>
                    <a:pt x="927607" y="1216660"/>
                    <a:pt x="982852" y="1175766"/>
                  </a:cubicBezTo>
                  <a:cubicBezTo>
                    <a:pt x="1038098" y="1134873"/>
                    <a:pt x="1086357" y="1086739"/>
                    <a:pt x="1127251" y="1031495"/>
                  </a:cubicBezTo>
                  <a:cubicBezTo>
                    <a:pt x="1156969" y="994918"/>
                    <a:pt x="1180973" y="954787"/>
                    <a:pt x="1199260" y="911352"/>
                  </a:cubicBezTo>
                  <a:cubicBezTo>
                    <a:pt x="1217548" y="867918"/>
                    <a:pt x="1229359" y="822707"/>
                    <a:pt x="1234821" y="775716"/>
                  </a:cubicBezTo>
                  <a:cubicBezTo>
                    <a:pt x="1239138" y="741426"/>
                    <a:pt x="1235201" y="708152"/>
                    <a:pt x="1223009" y="675895"/>
                  </a:cubicBezTo>
                  <a:cubicBezTo>
                    <a:pt x="1220470" y="668529"/>
                    <a:pt x="1217295" y="661416"/>
                    <a:pt x="1213484" y="654559"/>
                  </a:cubicBezTo>
                  <a:cubicBezTo>
                    <a:pt x="1209674" y="647701"/>
                    <a:pt x="1205229" y="641351"/>
                    <a:pt x="1200276" y="635255"/>
                  </a:cubicBezTo>
                  <a:cubicBezTo>
                    <a:pt x="1195323" y="629159"/>
                    <a:pt x="1189862" y="623698"/>
                    <a:pt x="1183766" y="618618"/>
                  </a:cubicBezTo>
                  <a:cubicBezTo>
                    <a:pt x="1177670" y="613538"/>
                    <a:pt x="1171320" y="609093"/>
                    <a:pt x="1164589" y="605283"/>
                  </a:cubicBezTo>
                  <a:cubicBezTo>
                    <a:pt x="1157858" y="601473"/>
                    <a:pt x="1150746" y="598171"/>
                    <a:pt x="1143253" y="595631"/>
                  </a:cubicBezTo>
                  <a:cubicBezTo>
                    <a:pt x="1135760" y="593091"/>
                    <a:pt x="1128267" y="591186"/>
                    <a:pt x="1120520" y="590043"/>
                  </a:cubicBezTo>
                  <a:cubicBezTo>
                    <a:pt x="1114043" y="589027"/>
                    <a:pt x="1107566" y="588519"/>
                    <a:pt x="1101089" y="588519"/>
                  </a:cubicBezTo>
                  <a:cubicBezTo>
                    <a:pt x="1099819" y="588519"/>
                    <a:pt x="1098549" y="588519"/>
                    <a:pt x="1097152" y="588519"/>
                  </a:cubicBezTo>
                  <a:cubicBezTo>
                    <a:pt x="1089405" y="588773"/>
                    <a:pt x="1081658" y="589662"/>
                    <a:pt x="1074038" y="591313"/>
                  </a:cubicBezTo>
                  <a:cubicBezTo>
                    <a:pt x="1047622" y="596393"/>
                    <a:pt x="1022603" y="605537"/>
                    <a:pt x="999108" y="618618"/>
                  </a:cubicBezTo>
                  <a:cubicBezTo>
                    <a:pt x="975613" y="631699"/>
                    <a:pt x="954658" y="648082"/>
                    <a:pt x="936370" y="667767"/>
                  </a:cubicBezTo>
                  <a:cubicBezTo>
                    <a:pt x="891158" y="714122"/>
                    <a:pt x="852296" y="765303"/>
                    <a:pt x="819784" y="821183"/>
                  </a:cubicBezTo>
                  <a:cubicBezTo>
                    <a:pt x="787272" y="877062"/>
                    <a:pt x="761872" y="936117"/>
                    <a:pt x="743711" y="998348"/>
                  </a:cubicBezTo>
                  <a:lnTo>
                    <a:pt x="718565" y="1082929"/>
                  </a:lnTo>
                  <a:cubicBezTo>
                    <a:pt x="715390" y="1081786"/>
                    <a:pt x="713866" y="1081405"/>
                    <a:pt x="713358" y="1080771"/>
                  </a:cubicBezTo>
                  <a:cubicBezTo>
                    <a:pt x="680846" y="981584"/>
                    <a:pt x="654811" y="880111"/>
                    <a:pt x="631189" y="779273"/>
                  </a:cubicBezTo>
                  <a:cubicBezTo>
                    <a:pt x="627379" y="763144"/>
                    <a:pt x="635126" y="758191"/>
                    <a:pt x="646937" y="753746"/>
                  </a:cubicBezTo>
                  <a:cubicBezTo>
                    <a:pt x="672210" y="743840"/>
                    <a:pt x="698118" y="735077"/>
                    <a:pt x="723137" y="724155"/>
                  </a:cubicBezTo>
                  <a:cubicBezTo>
                    <a:pt x="754887" y="711074"/>
                    <a:pt x="784732" y="694691"/>
                    <a:pt x="812799" y="675006"/>
                  </a:cubicBezTo>
                  <a:cubicBezTo>
                    <a:pt x="840866" y="655321"/>
                    <a:pt x="866393" y="632842"/>
                    <a:pt x="889507" y="607442"/>
                  </a:cubicBezTo>
                  <a:cubicBezTo>
                    <a:pt x="912621" y="582042"/>
                    <a:pt x="932560" y="554483"/>
                    <a:pt x="949579" y="524638"/>
                  </a:cubicBezTo>
                  <a:cubicBezTo>
                    <a:pt x="966597" y="494793"/>
                    <a:pt x="980059" y="463551"/>
                    <a:pt x="989965" y="430658"/>
                  </a:cubicBezTo>
                  <a:cubicBezTo>
                    <a:pt x="994537" y="417069"/>
                    <a:pt x="997584" y="403099"/>
                    <a:pt x="999236" y="388748"/>
                  </a:cubicBezTo>
                  <a:cubicBezTo>
                    <a:pt x="1000887" y="374397"/>
                    <a:pt x="1000887" y="360173"/>
                    <a:pt x="999490" y="345822"/>
                  </a:cubicBezTo>
                  <a:cubicBezTo>
                    <a:pt x="998093" y="331471"/>
                    <a:pt x="995172" y="317501"/>
                    <a:pt x="990726" y="303785"/>
                  </a:cubicBezTo>
                  <a:cubicBezTo>
                    <a:pt x="986281" y="290069"/>
                    <a:pt x="980566" y="276988"/>
                    <a:pt x="973327" y="264542"/>
                  </a:cubicBezTo>
                  <a:cubicBezTo>
                    <a:pt x="956690" y="234189"/>
                    <a:pt x="917066" y="204344"/>
                    <a:pt x="872108" y="204344"/>
                  </a:cubicBezTo>
                  <a:cubicBezTo>
                    <a:pt x="860424" y="204344"/>
                    <a:pt x="848359" y="206376"/>
                    <a:pt x="836294" y="210948"/>
                  </a:cubicBezTo>
                  <a:cubicBezTo>
                    <a:pt x="794384" y="226061"/>
                    <a:pt x="757554" y="249302"/>
                    <a:pt x="725804" y="280417"/>
                  </a:cubicBezTo>
                  <a:cubicBezTo>
                    <a:pt x="671067" y="335408"/>
                    <a:pt x="626744" y="397765"/>
                    <a:pt x="592962" y="467615"/>
                  </a:cubicBezTo>
                  <a:cubicBezTo>
                    <a:pt x="588898" y="475870"/>
                    <a:pt x="589406" y="488697"/>
                    <a:pt x="575817" y="489967"/>
                  </a:cubicBezTo>
                  <a:cubicBezTo>
                    <a:pt x="572642" y="483363"/>
                    <a:pt x="570610" y="476505"/>
                    <a:pt x="569467" y="469393"/>
                  </a:cubicBezTo>
                  <a:cubicBezTo>
                    <a:pt x="568324" y="462281"/>
                    <a:pt x="568451" y="455042"/>
                    <a:pt x="569467" y="447803"/>
                  </a:cubicBezTo>
                  <a:cubicBezTo>
                    <a:pt x="570483" y="440564"/>
                    <a:pt x="572642" y="433833"/>
                    <a:pt x="575817" y="427229"/>
                  </a:cubicBezTo>
                  <a:cubicBezTo>
                    <a:pt x="578992" y="420625"/>
                    <a:pt x="582929" y="414783"/>
                    <a:pt x="587882" y="409449"/>
                  </a:cubicBezTo>
                  <a:cubicBezTo>
                    <a:pt x="608837" y="385192"/>
                    <a:pt x="620140" y="356109"/>
                    <a:pt x="636523" y="329693"/>
                  </a:cubicBezTo>
                  <a:cubicBezTo>
                    <a:pt x="651764" y="303531"/>
                    <a:pt x="662432" y="275718"/>
                    <a:pt x="668527" y="246127"/>
                  </a:cubicBezTo>
                  <a:cubicBezTo>
                    <a:pt x="674623" y="216537"/>
                    <a:pt x="675894" y="186691"/>
                    <a:pt x="672337" y="156593"/>
                  </a:cubicBezTo>
                  <a:cubicBezTo>
                    <a:pt x="671068" y="135002"/>
                    <a:pt x="666750" y="113921"/>
                    <a:pt x="659383" y="93601"/>
                  </a:cubicBezTo>
                  <a:cubicBezTo>
                    <a:pt x="652017" y="73281"/>
                    <a:pt x="641857" y="54358"/>
                    <a:pt x="628903" y="36959"/>
                  </a:cubicBezTo>
                  <a:cubicBezTo>
                    <a:pt x="610234" y="12321"/>
                    <a:pt x="587628" y="129"/>
                    <a:pt x="564260" y="129"/>
                  </a:cubicBezTo>
                  <a:close/>
                </a:path>
              </a:pathLst>
            </a:custGeom>
            <a:solidFill>
              <a:srgbClr val="455B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5"/>
            <p:cNvSpPr/>
            <p:nvPr/>
          </p:nvSpPr>
          <p:spPr>
            <a:xfrm>
              <a:off x="758444" y="8070850"/>
              <a:ext cx="662305" cy="89408"/>
            </a:xfrm>
            <a:custGeom>
              <a:rect b="b" l="l" r="r" t="t"/>
              <a:pathLst>
                <a:path extrusionOk="0" h="89408" w="662305">
                  <a:moveTo>
                    <a:pt x="662305" y="46736"/>
                  </a:moveTo>
                  <a:cubicBezTo>
                    <a:pt x="659892" y="64262"/>
                    <a:pt x="646430" y="64262"/>
                    <a:pt x="636397" y="66802"/>
                  </a:cubicBezTo>
                  <a:cubicBezTo>
                    <a:pt x="593217" y="76581"/>
                    <a:pt x="549656" y="82804"/>
                    <a:pt x="505460" y="85598"/>
                  </a:cubicBezTo>
                  <a:cubicBezTo>
                    <a:pt x="440182" y="89408"/>
                    <a:pt x="375031" y="88265"/>
                    <a:pt x="309880" y="82423"/>
                  </a:cubicBezTo>
                  <a:cubicBezTo>
                    <a:pt x="214630" y="75819"/>
                    <a:pt x="121793" y="57150"/>
                    <a:pt x="31496" y="26289"/>
                  </a:cubicBezTo>
                  <a:cubicBezTo>
                    <a:pt x="18542" y="21971"/>
                    <a:pt x="2540" y="19685"/>
                    <a:pt x="0" y="0"/>
                  </a:cubicBezTo>
                  <a:cubicBezTo>
                    <a:pt x="52959" y="18415"/>
                    <a:pt x="106934" y="33274"/>
                    <a:pt x="161925" y="44450"/>
                  </a:cubicBezTo>
                  <a:cubicBezTo>
                    <a:pt x="216916" y="55626"/>
                    <a:pt x="272288" y="63373"/>
                    <a:pt x="328168" y="67310"/>
                  </a:cubicBezTo>
                  <a:cubicBezTo>
                    <a:pt x="384048" y="71247"/>
                    <a:pt x="440055" y="71501"/>
                    <a:pt x="495935" y="68072"/>
                  </a:cubicBezTo>
                  <a:cubicBezTo>
                    <a:pt x="551815" y="64643"/>
                    <a:pt x="607314" y="57531"/>
                    <a:pt x="662305" y="46736"/>
                  </a:cubicBezTo>
                  <a:close/>
                </a:path>
              </a:pathLst>
            </a:custGeom>
            <a:solidFill>
              <a:srgbClr val="758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5"/>
            <p:cNvSpPr/>
            <p:nvPr/>
          </p:nvSpPr>
          <p:spPr>
            <a:xfrm>
              <a:off x="1467358" y="7402194"/>
              <a:ext cx="256159" cy="658495"/>
            </a:xfrm>
            <a:custGeom>
              <a:rect b="b" l="l" r="r" t="t"/>
              <a:pathLst>
                <a:path extrusionOk="0" h="658495" w="256159">
                  <a:moveTo>
                    <a:pt x="246380" y="1"/>
                  </a:moveTo>
                  <a:cubicBezTo>
                    <a:pt x="256159" y="65914"/>
                    <a:pt x="61722" y="589534"/>
                    <a:pt x="4572" y="658495"/>
                  </a:cubicBezTo>
                  <a:cubicBezTo>
                    <a:pt x="3683" y="657733"/>
                    <a:pt x="2921" y="656971"/>
                    <a:pt x="2286" y="656082"/>
                  </a:cubicBezTo>
                  <a:cubicBezTo>
                    <a:pt x="1524" y="655193"/>
                    <a:pt x="0" y="653669"/>
                    <a:pt x="508" y="652780"/>
                  </a:cubicBezTo>
                  <a:cubicBezTo>
                    <a:pt x="97155" y="440817"/>
                    <a:pt x="179197" y="223139"/>
                    <a:pt x="246253" y="0"/>
                  </a:cubicBezTo>
                  <a:close/>
                </a:path>
              </a:pathLst>
            </a:custGeom>
            <a:solidFill>
              <a:srgbClr val="738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5"/>
            <p:cNvSpPr/>
            <p:nvPr/>
          </p:nvSpPr>
          <p:spPr>
            <a:xfrm>
              <a:off x="804545" y="6363208"/>
              <a:ext cx="318897" cy="560578"/>
            </a:xfrm>
            <a:custGeom>
              <a:rect b="b" l="l" r="r" t="t"/>
              <a:pathLst>
                <a:path extrusionOk="0" h="560578" w="318897">
                  <a:moveTo>
                    <a:pt x="308737" y="127"/>
                  </a:moveTo>
                  <a:cubicBezTo>
                    <a:pt x="318897" y="29337"/>
                    <a:pt x="302006" y="44450"/>
                    <a:pt x="294513" y="60198"/>
                  </a:cubicBezTo>
                  <a:cubicBezTo>
                    <a:pt x="194437" y="271653"/>
                    <a:pt x="40640" y="536829"/>
                    <a:pt x="0" y="560578"/>
                  </a:cubicBezTo>
                  <a:lnTo>
                    <a:pt x="158750" y="287274"/>
                  </a:lnTo>
                  <a:cubicBezTo>
                    <a:pt x="211836" y="195706"/>
                    <a:pt x="255270" y="98933"/>
                    <a:pt x="308610" y="0"/>
                  </a:cubicBezTo>
                  <a:close/>
                </a:path>
              </a:pathLst>
            </a:custGeom>
            <a:solidFill>
              <a:srgbClr val="748A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5"/>
            <p:cNvSpPr/>
            <p:nvPr/>
          </p:nvSpPr>
          <p:spPr>
            <a:xfrm>
              <a:off x="1098042" y="6914261"/>
              <a:ext cx="205486" cy="630682"/>
            </a:xfrm>
            <a:custGeom>
              <a:rect b="b" l="l" r="r" t="t"/>
              <a:pathLst>
                <a:path extrusionOk="0" h="630682" w="205486">
                  <a:moveTo>
                    <a:pt x="195199" y="0"/>
                  </a:moveTo>
                  <a:cubicBezTo>
                    <a:pt x="205486" y="42418"/>
                    <a:pt x="41275" y="573786"/>
                    <a:pt x="5461" y="627761"/>
                  </a:cubicBezTo>
                  <a:cubicBezTo>
                    <a:pt x="4699" y="622554"/>
                    <a:pt x="5842" y="630682"/>
                    <a:pt x="1905" y="627379"/>
                  </a:cubicBezTo>
                  <a:cubicBezTo>
                    <a:pt x="762" y="626490"/>
                    <a:pt x="127" y="625348"/>
                    <a:pt x="0" y="624077"/>
                  </a:cubicBezTo>
                  <a:cubicBezTo>
                    <a:pt x="62611" y="415544"/>
                    <a:pt x="139700" y="211454"/>
                    <a:pt x="195199" y="126"/>
                  </a:cubicBezTo>
                  <a:close/>
                </a:path>
              </a:pathLst>
            </a:custGeom>
            <a:solidFill>
              <a:srgbClr val="748A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5"/>
            <p:cNvSpPr/>
            <p:nvPr/>
          </p:nvSpPr>
          <p:spPr>
            <a:xfrm>
              <a:off x="452882" y="7532116"/>
              <a:ext cx="567944" cy="69977"/>
            </a:xfrm>
            <a:custGeom>
              <a:rect b="b" l="l" r="r" t="t"/>
              <a:pathLst>
                <a:path extrusionOk="0" h="69977" w="567944">
                  <a:moveTo>
                    <a:pt x="0" y="0"/>
                  </a:moveTo>
                  <a:cubicBezTo>
                    <a:pt x="188722" y="18669"/>
                    <a:pt x="376809" y="44450"/>
                    <a:pt x="567944" y="50546"/>
                  </a:cubicBezTo>
                  <a:cubicBezTo>
                    <a:pt x="562864" y="65786"/>
                    <a:pt x="552831" y="64516"/>
                    <a:pt x="544068" y="65024"/>
                  </a:cubicBezTo>
                  <a:cubicBezTo>
                    <a:pt x="455676" y="69977"/>
                    <a:pt x="46863" y="23241"/>
                    <a:pt x="0" y="0"/>
                  </a:cubicBezTo>
                  <a:close/>
                </a:path>
              </a:pathLst>
            </a:custGeom>
            <a:solidFill>
              <a:srgbClr val="748A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5"/>
            <p:cNvSpPr/>
            <p:nvPr/>
          </p:nvSpPr>
          <p:spPr>
            <a:xfrm>
              <a:off x="198882" y="6901942"/>
              <a:ext cx="526415" cy="111125"/>
            </a:xfrm>
            <a:custGeom>
              <a:rect b="b" l="l" r="r" t="t"/>
              <a:pathLst>
                <a:path extrusionOk="0" h="111125" w="526415">
                  <a:moveTo>
                    <a:pt x="526415" y="96647"/>
                  </a:moveTo>
                  <a:cubicBezTo>
                    <a:pt x="402844" y="111125"/>
                    <a:pt x="43688" y="46863"/>
                    <a:pt x="0" y="0"/>
                  </a:cubicBezTo>
                  <a:cubicBezTo>
                    <a:pt x="90170" y="33782"/>
                    <a:pt x="178181" y="43688"/>
                    <a:pt x="265303" y="58294"/>
                  </a:cubicBezTo>
                  <a:cubicBezTo>
                    <a:pt x="352425" y="72899"/>
                    <a:pt x="440436" y="76455"/>
                    <a:pt x="526415" y="96775"/>
                  </a:cubicBezTo>
                  <a:close/>
                </a:path>
              </a:pathLst>
            </a:custGeom>
            <a:solidFill>
              <a:srgbClr val="748B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5"/>
            <p:cNvSpPr/>
            <p:nvPr/>
          </p:nvSpPr>
          <p:spPr>
            <a:xfrm>
              <a:off x="660146" y="5935091"/>
              <a:ext cx="292227" cy="428498"/>
            </a:xfrm>
            <a:custGeom>
              <a:rect b="b" l="l" r="r" t="t"/>
              <a:pathLst>
                <a:path extrusionOk="0" h="428498" w="292227">
                  <a:moveTo>
                    <a:pt x="0" y="428498"/>
                  </a:moveTo>
                  <a:cubicBezTo>
                    <a:pt x="55880" y="362966"/>
                    <a:pt x="126619" y="311531"/>
                    <a:pt x="171323" y="236220"/>
                  </a:cubicBezTo>
                  <a:cubicBezTo>
                    <a:pt x="218567" y="161798"/>
                    <a:pt x="257048" y="82931"/>
                    <a:pt x="286766" y="0"/>
                  </a:cubicBezTo>
                  <a:cubicBezTo>
                    <a:pt x="290576" y="9398"/>
                    <a:pt x="292227" y="19177"/>
                    <a:pt x="291592" y="29337"/>
                  </a:cubicBezTo>
                  <a:cubicBezTo>
                    <a:pt x="290957" y="39497"/>
                    <a:pt x="288290" y="49022"/>
                    <a:pt x="283464" y="57912"/>
                  </a:cubicBezTo>
                  <a:cubicBezTo>
                    <a:pt x="230124" y="179959"/>
                    <a:pt x="168656" y="296672"/>
                    <a:pt x="62484" y="382778"/>
                  </a:cubicBezTo>
                  <a:cubicBezTo>
                    <a:pt x="42418" y="399034"/>
                    <a:pt x="26924" y="420116"/>
                    <a:pt x="0" y="428498"/>
                  </a:cubicBezTo>
                  <a:close/>
                </a:path>
              </a:pathLst>
            </a:custGeom>
            <a:solidFill>
              <a:srgbClr val="758C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5"/>
            <p:cNvSpPr/>
            <p:nvPr/>
          </p:nvSpPr>
          <p:spPr>
            <a:xfrm>
              <a:off x="160274" y="6330696"/>
              <a:ext cx="434594" cy="104013"/>
            </a:xfrm>
            <a:custGeom>
              <a:rect b="b" l="l" r="r" t="t"/>
              <a:pathLst>
                <a:path extrusionOk="0" h="104013" w="434594">
                  <a:moveTo>
                    <a:pt x="127" y="0"/>
                  </a:moveTo>
                  <a:cubicBezTo>
                    <a:pt x="45720" y="12827"/>
                    <a:pt x="87884" y="35179"/>
                    <a:pt x="132588" y="45593"/>
                  </a:cubicBezTo>
                  <a:cubicBezTo>
                    <a:pt x="186690" y="60071"/>
                    <a:pt x="241554" y="70739"/>
                    <a:pt x="297180" y="77343"/>
                  </a:cubicBezTo>
                  <a:cubicBezTo>
                    <a:pt x="339852" y="80899"/>
                    <a:pt x="382143" y="88519"/>
                    <a:pt x="425704" y="84074"/>
                  </a:cubicBezTo>
                  <a:cubicBezTo>
                    <a:pt x="427736" y="83820"/>
                    <a:pt x="429514" y="84328"/>
                    <a:pt x="431038" y="85598"/>
                  </a:cubicBezTo>
                  <a:cubicBezTo>
                    <a:pt x="432562" y="86868"/>
                    <a:pt x="433578" y="88519"/>
                    <a:pt x="433832" y="90424"/>
                  </a:cubicBezTo>
                  <a:cubicBezTo>
                    <a:pt x="434594" y="94869"/>
                    <a:pt x="431165" y="97409"/>
                    <a:pt x="427863" y="99441"/>
                  </a:cubicBezTo>
                  <a:cubicBezTo>
                    <a:pt x="419227" y="103124"/>
                    <a:pt x="410337" y="104013"/>
                    <a:pt x="401066" y="102235"/>
                  </a:cubicBezTo>
                  <a:cubicBezTo>
                    <a:pt x="292481" y="100076"/>
                    <a:pt x="186690" y="81280"/>
                    <a:pt x="83947" y="45974"/>
                  </a:cubicBezTo>
                  <a:cubicBezTo>
                    <a:pt x="60071" y="39751"/>
                    <a:pt x="37084" y="30861"/>
                    <a:pt x="15113" y="19431"/>
                  </a:cubicBezTo>
                  <a:cubicBezTo>
                    <a:pt x="11049" y="17780"/>
                    <a:pt x="7620" y="15240"/>
                    <a:pt x="4953" y="11811"/>
                  </a:cubicBezTo>
                  <a:cubicBezTo>
                    <a:pt x="2286" y="8382"/>
                    <a:pt x="635" y="4445"/>
                    <a:pt x="0" y="127"/>
                  </a:cubicBezTo>
                  <a:close/>
                </a:path>
              </a:pathLst>
            </a:custGeom>
            <a:solidFill>
              <a:srgbClr val="748A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5"/>
            <p:cNvSpPr/>
            <p:nvPr/>
          </p:nvSpPr>
          <p:spPr>
            <a:xfrm>
              <a:off x="570865" y="5728843"/>
              <a:ext cx="32131" cy="352044"/>
            </a:xfrm>
            <a:custGeom>
              <a:rect b="b" l="l" r="r" t="t"/>
              <a:pathLst>
                <a:path extrusionOk="0" h="352044" w="32131">
                  <a:moveTo>
                    <a:pt x="12827" y="0"/>
                  </a:moveTo>
                  <a:cubicBezTo>
                    <a:pt x="20828" y="59817"/>
                    <a:pt x="32131" y="324739"/>
                    <a:pt x="20066" y="352044"/>
                  </a:cubicBezTo>
                  <a:cubicBezTo>
                    <a:pt x="6731" y="321310"/>
                    <a:pt x="0" y="63373"/>
                    <a:pt x="12827" y="0"/>
                  </a:cubicBezTo>
                  <a:close/>
                </a:path>
              </a:pathLst>
            </a:custGeom>
            <a:solidFill>
              <a:srgbClr val="738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35"/>
          <p:cNvSpPr/>
          <p:nvPr/>
        </p:nvSpPr>
        <p:spPr>
          <a:xfrm>
            <a:off x="16775668" y="258375"/>
            <a:ext cx="1512332" cy="1543050"/>
          </a:xfrm>
          <a:custGeom>
            <a:rect b="b" l="l" r="r" t="t"/>
            <a:pathLst>
              <a:path extrusionOk="0" h="1543050" w="1512332">
                <a:moveTo>
                  <a:pt x="0" y="0"/>
                </a:moveTo>
                <a:lnTo>
                  <a:pt x="1512332" y="0"/>
                </a:lnTo>
                <a:lnTo>
                  <a:pt x="1512332" y="1543050"/>
                </a:lnTo>
                <a:lnTo>
                  <a:pt x="0" y="1543050"/>
                </a:lnTo>
                <a:lnTo>
                  <a:pt x="0" y="0"/>
                </a:lnTo>
                <a:close/>
              </a:path>
            </a:pathLst>
          </a:custGeom>
          <a:blipFill rotWithShape="1">
            <a:blip r:embed="rId5">
              <a:alphaModFix/>
            </a:blip>
            <a:stretch>
              <a:fillRect b="0" l="0" r="-139" t="0"/>
            </a:stretch>
          </a:blipFill>
          <a:ln>
            <a:noFill/>
          </a:ln>
        </p:spPr>
      </p:sp>
      <p:sp>
        <p:nvSpPr>
          <p:cNvPr id="506" name="Google Shape;506;p35"/>
          <p:cNvSpPr/>
          <p:nvPr/>
        </p:nvSpPr>
        <p:spPr>
          <a:xfrm>
            <a:off x="912400" y="975560"/>
            <a:ext cx="596259" cy="512068"/>
          </a:xfrm>
          <a:custGeom>
            <a:rect b="b" l="l" r="r" t="t"/>
            <a:pathLst>
              <a:path extrusionOk="0" h="512064" w="596265">
                <a:moveTo>
                  <a:pt x="0" y="512064"/>
                </a:moveTo>
                <a:lnTo>
                  <a:pt x="596265" y="512064"/>
                </a:lnTo>
                <a:lnTo>
                  <a:pt x="596265" y="0"/>
                </a:lnTo>
                <a:lnTo>
                  <a:pt x="0" y="0"/>
                </a:lnTo>
                <a:close/>
              </a:path>
            </a:pathLst>
          </a:custGeom>
          <a:solidFill>
            <a:srgbClr val="000000">
              <a:alpha val="0"/>
            </a:srgbClr>
          </a:solidFill>
          <a:ln>
            <a:noFill/>
          </a:ln>
        </p:spPr>
      </p:sp>
      <p:grpSp>
        <p:nvGrpSpPr>
          <p:cNvPr id="507" name="Google Shape;507;p35"/>
          <p:cNvGrpSpPr/>
          <p:nvPr/>
        </p:nvGrpSpPr>
        <p:grpSpPr>
          <a:xfrm>
            <a:off x="-66" y="-3"/>
            <a:ext cx="18288060" cy="11489597"/>
            <a:chOff x="63438" y="63500"/>
            <a:chExt cx="18288063" cy="11489600"/>
          </a:xfrm>
        </p:grpSpPr>
        <p:sp>
          <p:nvSpPr>
            <p:cNvPr id="508" name="Google Shape;508;p35"/>
            <p:cNvSpPr/>
            <p:nvPr/>
          </p:nvSpPr>
          <p:spPr>
            <a:xfrm>
              <a:off x="16808450" y="63500"/>
              <a:ext cx="1543050" cy="10287000"/>
            </a:xfrm>
            <a:custGeom>
              <a:rect b="b" l="l" r="r" t="t"/>
              <a:pathLst>
                <a:path extrusionOk="0" h="10287000" w="1543050">
                  <a:moveTo>
                    <a:pt x="0" y="0"/>
                  </a:moveTo>
                  <a:lnTo>
                    <a:pt x="0" y="10287000"/>
                  </a:lnTo>
                  <a:lnTo>
                    <a:pt x="1543050" y="10287000"/>
                  </a:lnTo>
                  <a:lnTo>
                    <a:pt x="1543050" y="0"/>
                  </a:lnTo>
                  <a:close/>
                </a:path>
              </a:pathLst>
            </a:custGeom>
            <a:solidFill>
              <a:srgbClr val="000000">
                <a:alpha val="0"/>
              </a:srgbClr>
            </a:solidFill>
            <a:ln>
              <a:noFill/>
            </a:ln>
          </p:spPr>
        </p:sp>
        <p:sp>
          <p:nvSpPr>
            <p:cNvPr id="509" name="Google Shape;509;p35"/>
            <p:cNvSpPr/>
            <p:nvPr/>
          </p:nvSpPr>
          <p:spPr>
            <a:xfrm>
              <a:off x="16839185" y="321818"/>
              <a:ext cx="1512315" cy="1540764"/>
            </a:xfrm>
            <a:custGeom>
              <a:rect b="b" l="l" r="r" t="t"/>
              <a:pathLst>
                <a:path extrusionOk="0" h="1540764" w="1512315">
                  <a:moveTo>
                    <a:pt x="0" y="1540764"/>
                  </a:moveTo>
                  <a:lnTo>
                    <a:pt x="1512315" y="1540764"/>
                  </a:lnTo>
                  <a:lnTo>
                    <a:pt x="1512315" y="0"/>
                  </a:lnTo>
                  <a:lnTo>
                    <a:pt x="0" y="0"/>
                  </a:lnTo>
                  <a:close/>
                </a:path>
              </a:pathLst>
            </a:custGeom>
            <a:solidFill>
              <a:srgbClr val="000000">
                <a:alpha val="0"/>
              </a:srgbClr>
            </a:solidFill>
            <a:ln>
              <a:noFill/>
            </a:ln>
          </p:spPr>
        </p:sp>
        <p:sp>
          <p:nvSpPr>
            <p:cNvPr id="510" name="Google Shape;510;p35"/>
            <p:cNvSpPr/>
            <p:nvPr/>
          </p:nvSpPr>
          <p:spPr>
            <a:xfrm>
              <a:off x="490855" y="2404618"/>
              <a:ext cx="2284349" cy="2802382"/>
            </a:xfrm>
            <a:custGeom>
              <a:rect b="b" l="l" r="r" t="t"/>
              <a:pathLst>
                <a:path extrusionOk="0" h="2802382" w="2284349">
                  <a:moveTo>
                    <a:pt x="0" y="2802382"/>
                  </a:moveTo>
                  <a:lnTo>
                    <a:pt x="2284349" y="2802382"/>
                  </a:lnTo>
                  <a:lnTo>
                    <a:pt x="2284349" y="0"/>
                  </a:lnTo>
                  <a:lnTo>
                    <a:pt x="0" y="0"/>
                  </a:lnTo>
                  <a:close/>
                </a:path>
              </a:pathLst>
            </a:custGeom>
            <a:solidFill>
              <a:srgbClr val="000000">
                <a:alpha val="0"/>
              </a:srgbClr>
            </a:solidFill>
            <a:ln>
              <a:noFill/>
            </a:ln>
          </p:spPr>
        </p:sp>
        <p:sp>
          <p:nvSpPr>
            <p:cNvPr id="511" name="Google Shape;511;p35"/>
            <p:cNvSpPr/>
            <p:nvPr/>
          </p:nvSpPr>
          <p:spPr>
            <a:xfrm>
              <a:off x="63438" y="4866550"/>
              <a:ext cx="16744950" cy="6686550"/>
            </a:xfrm>
            <a:custGeom>
              <a:rect b="b" l="l" r="r" t="t"/>
              <a:pathLst>
                <a:path extrusionOk="0" h="6686550" w="16744950">
                  <a:moveTo>
                    <a:pt x="0" y="0"/>
                  </a:moveTo>
                  <a:lnTo>
                    <a:pt x="0" y="6686550"/>
                  </a:lnTo>
                  <a:lnTo>
                    <a:pt x="16744950" y="6686550"/>
                  </a:lnTo>
                  <a:lnTo>
                    <a:pt x="16744950" y="0"/>
                  </a:lnTo>
                  <a:close/>
                </a:path>
              </a:pathLst>
            </a:custGeom>
            <a:solidFill>
              <a:srgbClr val="000000">
                <a:alpha val="0"/>
              </a:srgbClr>
            </a:solidFill>
            <a:ln>
              <a:noFill/>
            </a:ln>
          </p:spPr>
        </p:sp>
        <p:sp>
          <p:nvSpPr>
            <p:cNvPr id="512" name="Google Shape;512;p35"/>
            <p:cNvSpPr/>
            <p:nvPr/>
          </p:nvSpPr>
          <p:spPr>
            <a:xfrm>
              <a:off x="15475458" y="5587492"/>
              <a:ext cx="2876042" cy="3439541"/>
            </a:xfrm>
            <a:custGeom>
              <a:rect b="b" l="l" r="r" t="t"/>
              <a:pathLst>
                <a:path extrusionOk="0" h="3439541" w="2876042">
                  <a:moveTo>
                    <a:pt x="0" y="0"/>
                  </a:moveTo>
                  <a:lnTo>
                    <a:pt x="0" y="3439541"/>
                  </a:lnTo>
                  <a:lnTo>
                    <a:pt x="2876042" y="3439541"/>
                  </a:lnTo>
                  <a:lnTo>
                    <a:pt x="2876042" y="0"/>
                  </a:lnTo>
                  <a:close/>
                </a:path>
              </a:pathLst>
            </a:custGeom>
            <a:solidFill>
              <a:srgbClr val="000000">
                <a:alpha val="0"/>
              </a:srgbClr>
            </a:solidFill>
            <a:ln>
              <a:noFill/>
            </a:ln>
          </p:spPr>
        </p:sp>
      </p:grpSp>
      <p:sp>
        <p:nvSpPr>
          <p:cNvPr id="513" name="Google Shape;513;p35"/>
          <p:cNvSpPr txBox="1"/>
          <p:nvPr/>
        </p:nvSpPr>
        <p:spPr>
          <a:xfrm>
            <a:off x="1645920" y="903265"/>
            <a:ext cx="2545366" cy="671979"/>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1" i="0" lang="en-US" sz="3948" u="none" cap="none" strike="noStrike">
                <a:solidFill>
                  <a:srgbClr val="FFFFFF"/>
                </a:solidFill>
                <a:latin typeface="Bebas Neue"/>
                <a:ea typeface="Bebas Neue"/>
                <a:cs typeface="Bebas Neue"/>
                <a:sym typeface="Bebas Neue"/>
              </a:rPr>
              <a:t>RANDOM FOREST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F0E"/>
        </a:solidFill>
      </p:bgPr>
    </p:bg>
    <p:spTree>
      <p:nvGrpSpPr>
        <p:cNvPr id="144" name="Shape 144"/>
        <p:cNvGrpSpPr/>
        <p:nvPr/>
      </p:nvGrpSpPr>
      <p:grpSpPr>
        <a:xfrm>
          <a:off x="0" y="0"/>
          <a:ext cx="0" cy="0"/>
          <a:chOff x="0" y="0"/>
          <a:chExt cx="0" cy="0"/>
        </a:xfrm>
      </p:grpSpPr>
      <p:grpSp>
        <p:nvGrpSpPr>
          <p:cNvPr id="145" name="Google Shape;145;p15"/>
          <p:cNvGrpSpPr/>
          <p:nvPr/>
        </p:nvGrpSpPr>
        <p:grpSpPr>
          <a:xfrm>
            <a:off x="912130" y="977462"/>
            <a:ext cx="596014" cy="508127"/>
            <a:chOff x="57404" y="63500"/>
            <a:chExt cx="596011" cy="508127"/>
          </a:xfrm>
        </p:grpSpPr>
        <p:sp>
          <p:nvSpPr>
            <p:cNvPr id="146" name="Google Shape;146;p15"/>
            <p:cNvSpPr/>
            <p:nvPr/>
          </p:nvSpPr>
          <p:spPr>
            <a:xfrm>
              <a:off x="61214" y="309880"/>
              <a:ext cx="248285" cy="248158"/>
            </a:xfrm>
            <a:custGeom>
              <a:rect b="b" l="l" r="r" t="t"/>
              <a:pathLst>
                <a:path extrusionOk="0" h="248158" w="248285">
                  <a:moveTo>
                    <a:pt x="15875" y="15748"/>
                  </a:moveTo>
                  <a:cubicBezTo>
                    <a:pt x="15875" y="15748"/>
                    <a:pt x="246761" y="0"/>
                    <a:pt x="248285" y="248158"/>
                  </a:cubicBezTo>
                  <a:cubicBezTo>
                    <a:pt x="0" y="246634"/>
                    <a:pt x="15875" y="15748"/>
                    <a:pt x="15875"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a:off x="57404" y="311912"/>
              <a:ext cx="265684" cy="259715"/>
            </a:xfrm>
            <a:custGeom>
              <a:rect b="b" l="l" r="r" t="t"/>
              <a:pathLst>
                <a:path extrusionOk="0" h="259715" w="265684">
                  <a:moveTo>
                    <a:pt x="33020" y="26924"/>
                  </a:moveTo>
                  <a:cubicBezTo>
                    <a:pt x="85979" y="28067"/>
                    <a:pt x="230251" y="48260"/>
                    <a:pt x="238379" y="232283"/>
                  </a:cubicBezTo>
                  <a:cubicBezTo>
                    <a:pt x="172847" y="229362"/>
                    <a:pt x="121920" y="208915"/>
                    <a:pt x="86741" y="171196"/>
                  </a:cubicBezTo>
                  <a:cubicBezTo>
                    <a:pt x="40513" y="121539"/>
                    <a:pt x="33782" y="54229"/>
                    <a:pt x="33020" y="26924"/>
                  </a:cubicBezTo>
                  <a:close/>
                  <a:moveTo>
                    <a:pt x="27940" y="0"/>
                  </a:moveTo>
                  <a:cubicBezTo>
                    <a:pt x="22098" y="0"/>
                    <a:pt x="18796" y="254"/>
                    <a:pt x="18796" y="254"/>
                  </a:cubicBezTo>
                  <a:lnTo>
                    <a:pt x="7112" y="1143"/>
                  </a:lnTo>
                  <a:lnTo>
                    <a:pt x="6350" y="12827"/>
                  </a:lnTo>
                  <a:cubicBezTo>
                    <a:pt x="6096" y="17018"/>
                    <a:pt x="0" y="117221"/>
                    <a:pt x="66929" y="189357"/>
                  </a:cubicBezTo>
                  <a:cubicBezTo>
                    <a:pt x="109728" y="235458"/>
                    <a:pt x="171958" y="259080"/>
                    <a:pt x="252095" y="259588"/>
                  </a:cubicBezTo>
                  <a:lnTo>
                    <a:pt x="265684" y="259715"/>
                  </a:lnTo>
                  <a:lnTo>
                    <a:pt x="265557" y="246126"/>
                  </a:lnTo>
                  <a:cubicBezTo>
                    <a:pt x="264033" y="11938"/>
                    <a:pt x="67310" y="0"/>
                    <a:pt x="27940"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a:off x="177800" y="81280"/>
              <a:ext cx="348742" cy="328676"/>
            </a:xfrm>
            <a:custGeom>
              <a:rect b="b" l="l" r="r" t="t"/>
              <a:pathLst>
                <a:path extrusionOk="0" h="328676" w="348742">
                  <a:moveTo>
                    <a:pt x="174371" y="0"/>
                  </a:moveTo>
                  <a:cubicBezTo>
                    <a:pt x="174371" y="0"/>
                    <a:pt x="348742" y="152019"/>
                    <a:pt x="174371" y="328676"/>
                  </a:cubicBezTo>
                  <a:cubicBezTo>
                    <a:pt x="0" y="152019"/>
                    <a:pt x="174371" y="0"/>
                    <a:pt x="174371"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259080" y="63500"/>
              <a:ext cx="186182" cy="365760"/>
            </a:xfrm>
            <a:custGeom>
              <a:rect b="b" l="l" r="r" t="t"/>
              <a:pathLst>
                <a:path extrusionOk="0" h="365760" w="186182">
                  <a:moveTo>
                    <a:pt x="93091" y="365633"/>
                  </a:moveTo>
                  <a:lnTo>
                    <a:pt x="83566" y="355981"/>
                  </a:lnTo>
                  <a:cubicBezTo>
                    <a:pt x="27305" y="298958"/>
                    <a:pt x="0" y="238252"/>
                    <a:pt x="2286" y="175387"/>
                  </a:cubicBezTo>
                  <a:cubicBezTo>
                    <a:pt x="5969" y="77089"/>
                    <a:pt x="81026" y="10414"/>
                    <a:pt x="84328" y="7620"/>
                  </a:cubicBezTo>
                  <a:lnTo>
                    <a:pt x="93091" y="0"/>
                  </a:lnTo>
                  <a:lnTo>
                    <a:pt x="101854" y="7747"/>
                  </a:lnTo>
                  <a:cubicBezTo>
                    <a:pt x="105029" y="10541"/>
                    <a:pt x="180213" y="77089"/>
                    <a:pt x="183896" y="175514"/>
                  </a:cubicBezTo>
                  <a:cubicBezTo>
                    <a:pt x="186182" y="238379"/>
                    <a:pt x="158877" y="299085"/>
                    <a:pt x="102616" y="356108"/>
                  </a:cubicBezTo>
                  <a:lnTo>
                    <a:pt x="93091" y="365760"/>
                  </a:lnTo>
                  <a:close/>
                  <a:moveTo>
                    <a:pt x="93091" y="36703"/>
                  </a:moveTo>
                  <a:cubicBezTo>
                    <a:pt x="74168" y="56642"/>
                    <a:pt x="31496" y="108966"/>
                    <a:pt x="29083" y="176657"/>
                  </a:cubicBezTo>
                  <a:cubicBezTo>
                    <a:pt x="27178" y="228092"/>
                    <a:pt x="48768" y="278638"/>
                    <a:pt x="93091" y="327025"/>
                  </a:cubicBezTo>
                  <a:cubicBezTo>
                    <a:pt x="137414" y="278638"/>
                    <a:pt x="158877" y="228092"/>
                    <a:pt x="157099" y="176657"/>
                  </a:cubicBezTo>
                  <a:cubicBezTo>
                    <a:pt x="154686" y="108966"/>
                    <a:pt x="112014" y="56642"/>
                    <a:pt x="93091" y="36703"/>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401193" y="309880"/>
              <a:ext cx="248285" cy="248158"/>
            </a:xfrm>
            <a:custGeom>
              <a:rect b="b" l="l" r="r" t="t"/>
              <a:pathLst>
                <a:path extrusionOk="0" h="248158" w="248285">
                  <a:moveTo>
                    <a:pt x="232410" y="15748"/>
                  </a:moveTo>
                  <a:cubicBezTo>
                    <a:pt x="232410" y="15748"/>
                    <a:pt x="1524" y="0"/>
                    <a:pt x="0" y="248158"/>
                  </a:cubicBezTo>
                  <a:cubicBezTo>
                    <a:pt x="248285" y="246634"/>
                    <a:pt x="232410" y="15748"/>
                    <a:pt x="232410"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387604" y="311912"/>
              <a:ext cx="265811" cy="259588"/>
            </a:xfrm>
            <a:custGeom>
              <a:rect b="b" l="l" r="r" t="t"/>
              <a:pathLst>
                <a:path extrusionOk="0" h="259588" w="265811">
                  <a:moveTo>
                    <a:pt x="0" y="259588"/>
                  </a:moveTo>
                  <a:lnTo>
                    <a:pt x="127" y="245999"/>
                  </a:lnTo>
                  <a:cubicBezTo>
                    <a:pt x="1651" y="11938"/>
                    <a:pt x="198374" y="0"/>
                    <a:pt x="237744" y="0"/>
                  </a:cubicBezTo>
                  <a:cubicBezTo>
                    <a:pt x="243586" y="0"/>
                    <a:pt x="246888" y="254"/>
                    <a:pt x="246888" y="254"/>
                  </a:cubicBezTo>
                  <a:lnTo>
                    <a:pt x="258572" y="1143"/>
                  </a:lnTo>
                  <a:lnTo>
                    <a:pt x="259461" y="12827"/>
                  </a:lnTo>
                  <a:cubicBezTo>
                    <a:pt x="259715" y="17018"/>
                    <a:pt x="265811" y="117221"/>
                    <a:pt x="198882" y="189357"/>
                  </a:cubicBezTo>
                  <a:cubicBezTo>
                    <a:pt x="156083" y="235458"/>
                    <a:pt x="93853" y="259080"/>
                    <a:pt x="13716" y="259588"/>
                  </a:cubicBezTo>
                  <a:lnTo>
                    <a:pt x="0" y="259588"/>
                  </a:lnTo>
                  <a:close/>
                  <a:moveTo>
                    <a:pt x="232664" y="26924"/>
                  </a:moveTo>
                  <a:cubicBezTo>
                    <a:pt x="179705" y="28067"/>
                    <a:pt x="35306" y="48260"/>
                    <a:pt x="27305" y="232283"/>
                  </a:cubicBezTo>
                  <a:cubicBezTo>
                    <a:pt x="92964" y="229362"/>
                    <a:pt x="144018" y="208788"/>
                    <a:pt x="179070" y="170942"/>
                  </a:cubicBezTo>
                  <a:cubicBezTo>
                    <a:pt x="225298" y="121158"/>
                    <a:pt x="232029" y="54102"/>
                    <a:pt x="232664" y="26797"/>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15"/>
          <p:cNvSpPr/>
          <p:nvPr/>
        </p:nvSpPr>
        <p:spPr>
          <a:xfrm>
            <a:off x="1657350" y="1861252"/>
            <a:ext cx="15343632" cy="7583557"/>
          </a:xfrm>
          <a:custGeom>
            <a:rect b="b" l="l" r="r" t="t"/>
            <a:pathLst>
              <a:path extrusionOk="0" h="7583557" w="15343632">
                <a:moveTo>
                  <a:pt x="0" y="0"/>
                </a:moveTo>
                <a:lnTo>
                  <a:pt x="15343632" y="0"/>
                </a:lnTo>
                <a:lnTo>
                  <a:pt x="15343632" y="7583557"/>
                </a:lnTo>
                <a:lnTo>
                  <a:pt x="0" y="7583557"/>
                </a:lnTo>
                <a:lnTo>
                  <a:pt x="0" y="0"/>
                </a:lnTo>
                <a:close/>
              </a:path>
            </a:pathLst>
          </a:custGeom>
          <a:blipFill rotWithShape="1">
            <a:blip r:embed="rId3">
              <a:alphaModFix/>
            </a:blip>
            <a:stretch>
              <a:fillRect b="-202" l="-73" r="-55" t="-149"/>
            </a:stretch>
          </a:blipFill>
          <a:ln>
            <a:noFill/>
          </a:ln>
        </p:spPr>
      </p:sp>
      <p:sp>
        <p:nvSpPr>
          <p:cNvPr id="153" name="Google Shape;153;p15"/>
          <p:cNvSpPr/>
          <p:nvPr/>
        </p:nvSpPr>
        <p:spPr>
          <a:xfrm>
            <a:off x="912400" y="975560"/>
            <a:ext cx="596259" cy="512068"/>
          </a:xfrm>
          <a:custGeom>
            <a:rect b="b" l="l" r="r" t="t"/>
            <a:pathLst>
              <a:path extrusionOk="0" h="512064" w="596265">
                <a:moveTo>
                  <a:pt x="0" y="512064"/>
                </a:moveTo>
                <a:lnTo>
                  <a:pt x="596265" y="512064"/>
                </a:lnTo>
                <a:lnTo>
                  <a:pt x="596265" y="0"/>
                </a:lnTo>
                <a:lnTo>
                  <a:pt x="0" y="0"/>
                </a:lnTo>
                <a:close/>
              </a:path>
            </a:pathLst>
          </a:custGeom>
          <a:solidFill>
            <a:srgbClr val="000000">
              <a:alpha val="0"/>
            </a:srgbClr>
          </a:solidFill>
          <a:ln>
            <a:noFill/>
          </a:ln>
        </p:spPr>
      </p:sp>
      <p:sp>
        <p:nvSpPr>
          <p:cNvPr id="154" name="Google Shape;154;p15"/>
          <p:cNvSpPr/>
          <p:nvPr/>
        </p:nvSpPr>
        <p:spPr>
          <a:xfrm>
            <a:off x="1582426" y="1786328"/>
            <a:ext cx="15493498" cy="7733414"/>
          </a:xfrm>
          <a:custGeom>
            <a:rect b="b" l="l" r="r" t="t"/>
            <a:pathLst>
              <a:path extrusionOk="0" h="7733414" w="15493498">
                <a:moveTo>
                  <a:pt x="0" y="0"/>
                </a:moveTo>
                <a:lnTo>
                  <a:pt x="15493499" y="0"/>
                </a:lnTo>
                <a:lnTo>
                  <a:pt x="15493499" y="7733414"/>
                </a:lnTo>
                <a:lnTo>
                  <a:pt x="0" y="7733414"/>
                </a:lnTo>
                <a:lnTo>
                  <a:pt x="0" y="0"/>
                </a:lnTo>
                <a:close/>
              </a:path>
            </a:pathLst>
          </a:custGeom>
          <a:blipFill rotWithShape="1">
            <a:blip r:embed="rId4">
              <a:alphaModFix/>
            </a:blip>
            <a:stretch>
              <a:fillRect b="0" l="0" r="0" t="0"/>
            </a:stretch>
          </a:blipFill>
          <a:ln>
            <a:noFill/>
          </a:ln>
        </p:spPr>
      </p:sp>
      <p:sp>
        <p:nvSpPr>
          <p:cNvPr id="155" name="Google Shape;155;p15"/>
          <p:cNvSpPr txBox="1"/>
          <p:nvPr/>
        </p:nvSpPr>
        <p:spPr>
          <a:xfrm>
            <a:off x="1645920" y="903265"/>
            <a:ext cx="2545366" cy="671979"/>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1" i="0" lang="en-US" sz="3948" u="none" cap="none" strike="noStrike">
                <a:solidFill>
                  <a:srgbClr val="ADB858"/>
                </a:solidFill>
                <a:latin typeface="Bebas Neue"/>
                <a:ea typeface="Bebas Neue"/>
                <a:cs typeface="Bebas Neue"/>
                <a:sym typeface="Bebas Neue"/>
              </a:rPr>
              <a:t>RANDOM FOREST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F0E"/>
        </a:solidFill>
      </p:bgPr>
    </p:bg>
    <p:spTree>
      <p:nvGrpSpPr>
        <p:cNvPr id="159" name="Shape 159"/>
        <p:cNvGrpSpPr/>
        <p:nvPr/>
      </p:nvGrpSpPr>
      <p:grpSpPr>
        <a:xfrm>
          <a:off x="0" y="0"/>
          <a:ext cx="0" cy="0"/>
          <a:chOff x="0" y="0"/>
          <a:chExt cx="0" cy="0"/>
        </a:xfrm>
      </p:grpSpPr>
      <p:grpSp>
        <p:nvGrpSpPr>
          <p:cNvPr id="160" name="Google Shape;160;p16"/>
          <p:cNvGrpSpPr/>
          <p:nvPr/>
        </p:nvGrpSpPr>
        <p:grpSpPr>
          <a:xfrm>
            <a:off x="912130" y="977462"/>
            <a:ext cx="596011" cy="508127"/>
            <a:chOff x="57404" y="63500"/>
            <a:chExt cx="596011" cy="508127"/>
          </a:xfrm>
        </p:grpSpPr>
        <p:sp>
          <p:nvSpPr>
            <p:cNvPr id="161" name="Google Shape;161;p16"/>
            <p:cNvSpPr/>
            <p:nvPr/>
          </p:nvSpPr>
          <p:spPr>
            <a:xfrm>
              <a:off x="61214" y="309880"/>
              <a:ext cx="248285" cy="248158"/>
            </a:xfrm>
            <a:custGeom>
              <a:rect b="b" l="l" r="r" t="t"/>
              <a:pathLst>
                <a:path extrusionOk="0" h="248158" w="248285">
                  <a:moveTo>
                    <a:pt x="15875" y="15748"/>
                  </a:moveTo>
                  <a:cubicBezTo>
                    <a:pt x="15875" y="15748"/>
                    <a:pt x="246761" y="0"/>
                    <a:pt x="248285" y="248158"/>
                  </a:cubicBezTo>
                  <a:cubicBezTo>
                    <a:pt x="0" y="246634"/>
                    <a:pt x="15875" y="15748"/>
                    <a:pt x="15875"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6"/>
            <p:cNvSpPr/>
            <p:nvPr/>
          </p:nvSpPr>
          <p:spPr>
            <a:xfrm>
              <a:off x="57404" y="311912"/>
              <a:ext cx="265684" cy="259715"/>
            </a:xfrm>
            <a:custGeom>
              <a:rect b="b" l="l" r="r" t="t"/>
              <a:pathLst>
                <a:path extrusionOk="0" h="259715" w="265684">
                  <a:moveTo>
                    <a:pt x="33020" y="26924"/>
                  </a:moveTo>
                  <a:cubicBezTo>
                    <a:pt x="85979" y="28067"/>
                    <a:pt x="230251" y="48260"/>
                    <a:pt x="238379" y="232283"/>
                  </a:cubicBezTo>
                  <a:cubicBezTo>
                    <a:pt x="172847" y="229362"/>
                    <a:pt x="121920" y="208915"/>
                    <a:pt x="86741" y="171196"/>
                  </a:cubicBezTo>
                  <a:cubicBezTo>
                    <a:pt x="40513" y="121539"/>
                    <a:pt x="33782" y="54229"/>
                    <a:pt x="33020" y="26924"/>
                  </a:cubicBezTo>
                  <a:close/>
                  <a:moveTo>
                    <a:pt x="27940" y="0"/>
                  </a:moveTo>
                  <a:cubicBezTo>
                    <a:pt x="22098" y="0"/>
                    <a:pt x="18796" y="254"/>
                    <a:pt x="18796" y="254"/>
                  </a:cubicBezTo>
                  <a:lnTo>
                    <a:pt x="7112" y="1143"/>
                  </a:lnTo>
                  <a:lnTo>
                    <a:pt x="6350" y="12827"/>
                  </a:lnTo>
                  <a:cubicBezTo>
                    <a:pt x="6096" y="17018"/>
                    <a:pt x="0" y="117221"/>
                    <a:pt x="66929" y="189357"/>
                  </a:cubicBezTo>
                  <a:cubicBezTo>
                    <a:pt x="109728" y="235458"/>
                    <a:pt x="171958" y="259080"/>
                    <a:pt x="252095" y="259588"/>
                  </a:cubicBezTo>
                  <a:lnTo>
                    <a:pt x="265684" y="259715"/>
                  </a:lnTo>
                  <a:lnTo>
                    <a:pt x="265557" y="246126"/>
                  </a:lnTo>
                  <a:cubicBezTo>
                    <a:pt x="264033" y="11938"/>
                    <a:pt x="67310" y="0"/>
                    <a:pt x="27940"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
            <p:cNvSpPr/>
            <p:nvPr/>
          </p:nvSpPr>
          <p:spPr>
            <a:xfrm>
              <a:off x="177800" y="81280"/>
              <a:ext cx="348742" cy="328676"/>
            </a:xfrm>
            <a:custGeom>
              <a:rect b="b" l="l" r="r" t="t"/>
              <a:pathLst>
                <a:path extrusionOk="0" h="328676" w="348742">
                  <a:moveTo>
                    <a:pt x="174371" y="0"/>
                  </a:moveTo>
                  <a:cubicBezTo>
                    <a:pt x="174371" y="0"/>
                    <a:pt x="348742" y="152019"/>
                    <a:pt x="174371" y="328676"/>
                  </a:cubicBezTo>
                  <a:cubicBezTo>
                    <a:pt x="0" y="152019"/>
                    <a:pt x="174371" y="0"/>
                    <a:pt x="174371"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p:nvPr/>
          </p:nvSpPr>
          <p:spPr>
            <a:xfrm>
              <a:off x="259080" y="63500"/>
              <a:ext cx="186182" cy="365760"/>
            </a:xfrm>
            <a:custGeom>
              <a:rect b="b" l="l" r="r" t="t"/>
              <a:pathLst>
                <a:path extrusionOk="0" h="365760" w="186182">
                  <a:moveTo>
                    <a:pt x="93091" y="365633"/>
                  </a:moveTo>
                  <a:lnTo>
                    <a:pt x="83566" y="355981"/>
                  </a:lnTo>
                  <a:cubicBezTo>
                    <a:pt x="27305" y="298958"/>
                    <a:pt x="0" y="238252"/>
                    <a:pt x="2286" y="175387"/>
                  </a:cubicBezTo>
                  <a:cubicBezTo>
                    <a:pt x="5969" y="77089"/>
                    <a:pt x="81026" y="10414"/>
                    <a:pt x="84328" y="7620"/>
                  </a:cubicBezTo>
                  <a:lnTo>
                    <a:pt x="93091" y="0"/>
                  </a:lnTo>
                  <a:lnTo>
                    <a:pt x="101854" y="7747"/>
                  </a:lnTo>
                  <a:cubicBezTo>
                    <a:pt x="105029" y="10541"/>
                    <a:pt x="180213" y="77089"/>
                    <a:pt x="183896" y="175514"/>
                  </a:cubicBezTo>
                  <a:cubicBezTo>
                    <a:pt x="186182" y="238379"/>
                    <a:pt x="158877" y="299085"/>
                    <a:pt x="102616" y="356108"/>
                  </a:cubicBezTo>
                  <a:lnTo>
                    <a:pt x="93091" y="365760"/>
                  </a:lnTo>
                  <a:close/>
                  <a:moveTo>
                    <a:pt x="93091" y="36703"/>
                  </a:moveTo>
                  <a:cubicBezTo>
                    <a:pt x="74168" y="56642"/>
                    <a:pt x="31496" y="108966"/>
                    <a:pt x="29083" y="176657"/>
                  </a:cubicBezTo>
                  <a:cubicBezTo>
                    <a:pt x="27178" y="228092"/>
                    <a:pt x="48768" y="278638"/>
                    <a:pt x="93091" y="327025"/>
                  </a:cubicBezTo>
                  <a:cubicBezTo>
                    <a:pt x="137414" y="278638"/>
                    <a:pt x="158877" y="228092"/>
                    <a:pt x="157099" y="176657"/>
                  </a:cubicBezTo>
                  <a:cubicBezTo>
                    <a:pt x="154686" y="108966"/>
                    <a:pt x="112014" y="56642"/>
                    <a:pt x="93091" y="36703"/>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6"/>
            <p:cNvSpPr/>
            <p:nvPr/>
          </p:nvSpPr>
          <p:spPr>
            <a:xfrm>
              <a:off x="401193" y="309880"/>
              <a:ext cx="248285" cy="248158"/>
            </a:xfrm>
            <a:custGeom>
              <a:rect b="b" l="l" r="r" t="t"/>
              <a:pathLst>
                <a:path extrusionOk="0" h="248158" w="248285">
                  <a:moveTo>
                    <a:pt x="232410" y="15748"/>
                  </a:moveTo>
                  <a:cubicBezTo>
                    <a:pt x="232410" y="15748"/>
                    <a:pt x="1524" y="0"/>
                    <a:pt x="0" y="248158"/>
                  </a:cubicBezTo>
                  <a:cubicBezTo>
                    <a:pt x="248285" y="246634"/>
                    <a:pt x="232410" y="15748"/>
                    <a:pt x="232410"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6"/>
            <p:cNvSpPr/>
            <p:nvPr/>
          </p:nvSpPr>
          <p:spPr>
            <a:xfrm>
              <a:off x="387604" y="311912"/>
              <a:ext cx="265811" cy="259588"/>
            </a:xfrm>
            <a:custGeom>
              <a:rect b="b" l="l" r="r" t="t"/>
              <a:pathLst>
                <a:path extrusionOk="0" h="259588" w="265811">
                  <a:moveTo>
                    <a:pt x="0" y="259588"/>
                  </a:moveTo>
                  <a:lnTo>
                    <a:pt x="127" y="245999"/>
                  </a:lnTo>
                  <a:cubicBezTo>
                    <a:pt x="1651" y="11938"/>
                    <a:pt x="198374" y="0"/>
                    <a:pt x="237744" y="0"/>
                  </a:cubicBezTo>
                  <a:cubicBezTo>
                    <a:pt x="243586" y="0"/>
                    <a:pt x="246888" y="254"/>
                    <a:pt x="246888" y="254"/>
                  </a:cubicBezTo>
                  <a:lnTo>
                    <a:pt x="258572" y="1143"/>
                  </a:lnTo>
                  <a:lnTo>
                    <a:pt x="259461" y="12827"/>
                  </a:lnTo>
                  <a:cubicBezTo>
                    <a:pt x="259715" y="17018"/>
                    <a:pt x="265811" y="117221"/>
                    <a:pt x="198882" y="189357"/>
                  </a:cubicBezTo>
                  <a:cubicBezTo>
                    <a:pt x="156083" y="235458"/>
                    <a:pt x="93853" y="259080"/>
                    <a:pt x="13716" y="259588"/>
                  </a:cubicBezTo>
                  <a:lnTo>
                    <a:pt x="0" y="259588"/>
                  </a:lnTo>
                  <a:close/>
                  <a:moveTo>
                    <a:pt x="232664" y="26924"/>
                  </a:moveTo>
                  <a:cubicBezTo>
                    <a:pt x="179705" y="28067"/>
                    <a:pt x="35306" y="48260"/>
                    <a:pt x="27305" y="232283"/>
                  </a:cubicBezTo>
                  <a:cubicBezTo>
                    <a:pt x="92964" y="229362"/>
                    <a:pt x="144018" y="208788"/>
                    <a:pt x="179070" y="170942"/>
                  </a:cubicBezTo>
                  <a:cubicBezTo>
                    <a:pt x="225298" y="121158"/>
                    <a:pt x="232029" y="54102"/>
                    <a:pt x="232664" y="26797"/>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16"/>
          <p:cNvSpPr/>
          <p:nvPr/>
        </p:nvSpPr>
        <p:spPr>
          <a:xfrm>
            <a:off x="912400" y="975560"/>
            <a:ext cx="596265" cy="512064"/>
          </a:xfrm>
          <a:custGeom>
            <a:rect b="b" l="l" r="r" t="t"/>
            <a:pathLst>
              <a:path extrusionOk="0" h="512064" w="596265">
                <a:moveTo>
                  <a:pt x="0" y="512064"/>
                </a:moveTo>
                <a:lnTo>
                  <a:pt x="596265" y="512064"/>
                </a:lnTo>
                <a:lnTo>
                  <a:pt x="596265" y="0"/>
                </a:lnTo>
                <a:lnTo>
                  <a:pt x="0" y="0"/>
                </a:lnTo>
                <a:close/>
              </a:path>
            </a:pathLst>
          </a:custGeom>
          <a:solidFill>
            <a:srgbClr val="000000">
              <a:alpha val="0"/>
            </a:srgbClr>
          </a:solidFill>
          <a:ln>
            <a:noFill/>
          </a:ln>
        </p:spPr>
      </p:sp>
      <p:sp>
        <p:nvSpPr>
          <p:cNvPr id="168" name="Google Shape;168;p16"/>
          <p:cNvSpPr/>
          <p:nvPr/>
        </p:nvSpPr>
        <p:spPr>
          <a:xfrm>
            <a:off x="1103976" y="1938553"/>
            <a:ext cx="15493498" cy="7733414"/>
          </a:xfrm>
          <a:custGeom>
            <a:rect b="b" l="l" r="r" t="t"/>
            <a:pathLst>
              <a:path extrusionOk="0" h="7733414" w="15493498">
                <a:moveTo>
                  <a:pt x="0" y="0"/>
                </a:moveTo>
                <a:lnTo>
                  <a:pt x="15493499" y="0"/>
                </a:lnTo>
                <a:lnTo>
                  <a:pt x="15493499" y="7733414"/>
                </a:lnTo>
                <a:lnTo>
                  <a:pt x="0" y="7733414"/>
                </a:lnTo>
                <a:lnTo>
                  <a:pt x="0" y="0"/>
                </a:lnTo>
                <a:close/>
              </a:path>
            </a:pathLst>
          </a:custGeom>
          <a:blipFill rotWithShape="1">
            <a:blip r:embed="rId3">
              <a:alphaModFix/>
            </a:blip>
            <a:stretch>
              <a:fillRect b="0" l="0" r="0" t="0"/>
            </a:stretch>
          </a:blipFill>
          <a:ln>
            <a:noFill/>
          </a:ln>
        </p:spPr>
      </p:sp>
      <p:sp>
        <p:nvSpPr>
          <p:cNvPr id="169" name="Google Shape;169;p16"/>
          <p:cNvSpPr txBox="1"/>
          <p:nvPr/>
        </p:nvSpPr>
        <p:spPr>
          <a:xfrm>
            <a:off x="1645928" y="903275"/>
            <a:ext cx="4208700" cy="6078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1" i="0" lang="en-US" sz="3948" u="none" cap="none" strike="noStrike">
                <a:solidFill>
                  <a:srgbClr val="ADB858"/>
                </a:solidFill>
                <a:latin typeface="Bebas Neue"/>
                <a:ea typeface="Bebas Neue"/>
                <a:cs typeface="Bebas Neue"/>
                <a:sym typeface="Bebas Neue"/>
              </a:rPr>
              <a:t>RANDOM FOREST Tarihçesi</a:t>
            </a:r>
            <a:endParaRPr/>
          </a:p>
        </p:txBody>
      </p:sp>
      <p:sp>
        <p:nvSpPr>
          <p:cNvPr id="170" name="Google Shape;170;p16"/>
          <p:cNvSpPr txBox="1"/>
          <p:nvPr/>
        </p:nvSpPr>
        <p:spPr>
          <a:xfrm>
            <a:off x="1508150" y="2248775"/>
            <a:ext cx="14655300" cy="704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3000">
                <a:solidFill>
                  <a:schemeClr val="lt1"/>
                </a:solidFill>
                <a:latin typeface="Calibri"/>
                <a:ea typeface="Calibri"/>
                <a:cs typeface="Calibri"/>
                <a:sym typeface="Calibri"/>
              </a:rPr>
              <a:t>Rastgele ormanlar (random forests), ilk kez 1993 yılında Salzberg ve Heath tarafından önerilmiş, 1995’te Ho tarafından geliştirilmiştir. Ho, eğik hiperyüzeyler kullanarak ağaçlardan oluşan ormanların, yalnızca seçili özelliklere duyarlı olacak şekilde rastgele kısıtlandıklarında aşırı uyum sorunu yaşamadan doğruluklarını artırabileceğini göstermiştir. Amit ve Geman, tek bir ağacın düğüm bölünmelerinde rastgele karar alt kümeleri kullanmayı önerirken, Ho, rastgele alt uzay seçimiyle ağaçlar arasında çeşitlilik sağlamıştır. Dietterich ise düğüm kararlarının rastgele seçildiği bir optimizasyon fikrini tanıtmıştır.</a:t>
            </a:r>
            <a:endParaRPr sz="3000">
              <a:solidFill>
                <a:schemeClr val="lt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US" sz="3000">
                <a:solidFill>
                  <a:schemeClr val="lt1"/>
                </a:solidFill>
                <a:latin typeface="Calibri"/>
                <a:ea typeface="Calibri"/>
                <a:cs typeface="Calibri"/>
                <a:sym typeface="Calibri"/>
              </a:rPr>
              <a:t>Leo Breiman, modern rastgele orman yöntemini tanıtan bir makalesinde, CART benzeri prosedürleri, rastgele düğüm optimizasyonunu ve bagging yöntemini birleştirmiştir. Makalede, out-of-bag hata tahmini, özellik önemini ölçme yöntemleri ve ormanların genelleştirme hatası için teorik bir üst sınır sunulmuştur. Bu yöntemler, rastgele ormanların aşırı uyum sorununa karşı dayanıklı ve yüksek doğruluklu olmasını sağlamaktadır.</a:t>
            </a:r>
            <a:endParaRPr sz="3000">
              <a:solidFill>
                <a:schemeClr val="lt1"/>
              </a:solidFill>
              <a:latin typeface="Calibri"/>
              <a:ea typeface="Calibri"/>
              <a:cs typeface="Calibri"/>
              <a:sym typeface="Calibri"/>
            </a:endParaRPr>
          </a:p>
          <a:p>
            <a:pPr indent="0" lvl="0" marL="0" rtl="0" algn="l">
              <a:spcBef>
                <a:spcPts val="1200"/>
              </a:spcBef>
              <a:spcAft>
                <a:spcPts val="0"/>
              </a:spcAft>
              <a:buNone/>
            </a:pPr>
            <a:r>
              <a:t/>
            </a:r>
            <a:endParaRPr sz="31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F0E"/>
        </a:solidFill>
      </p:bgPr>
    </p:bg>
    <p:spTree>
      <p:nvGrpSpPr>
        <p:cNvPr id="174" name="Shape 174"/>
        <p:cNvGrpSpPr/>
        <p:nvPr/>
      </p:nvGrpSpPr>
      <p:grpSpPr>
        <a:xfrm>
          <a:off x="0" y="0"/>
          <a:ext cx="0" cy="0"/>
          <a:chOff x="0" y="0"/>
          <a:chExt cx="0" cy="0"/>
        </a:xfrm>
      </p:grpSpPr>
      <p:grpSp>
        <p:nvGrpSpPr>
          <p:cNvPr id="175" name="Google Shape;175;p17"/>
          <p:cNvGrpSpPr/>
          <p:nvPr/>
        </p:nvGrpSpPr>
        <p:grpSpPr>
          <a:xfrm>
            <a:off x="912130" y="977462"/>
            <a:ext cx="596011" cy="508127"/>
            <a:chOff x="57404" y="63500"/>
            <a:chExt cx="596011" cy="508127"/>
          </a:xfrm>
        </p:grpSpPr>
        <p:sp>
          <p:nvSpPr>
            <p:cNvPr id="176" name="Google Shape;176;p17"/>
            <p:cNvSpPr/>
            <p:nvPr/>
          </p:nvSpPr>
          <p:spPr>
            <a:xfrm>
              <a:off x="61214" y="309880"/>
              <a:ext cx="248285" cy="248158"/>
            </a:xfrm>
            <a:custGeom>
              <a:rect b="b" l="l" r="r" t="t"/>
              <a:pathLst>
                <a:path extrusionOk="0" h="248158" w="248285">
                  <a:moveTo>
                    <a:pt x="15875" y="15748"/>
                  </a:moveTo>
                  <a:cubicBezTo>
                    <a:pt x="15875" y="15748"/>
                    <a:pt x="246761" y="0"/>
                    <a:pt x="248285" y="248158"/>
                  </a:cubicBezTo>
                  <a:cubicBezTo>
                    <a:pt x="0" y="246634"/>
                    <a:pt x="15875" y="15748"/>
                    <a:pt x="15875"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a:off x="57404" y="311912"/>
              <a:ext cx="265684" cy="259715"/>
            </a:xfrm>
            <a:custGeom>
              <a:rect b="b" l="l" r="r" t="t"/>
              <a:pathLst>
                <a:path extrusionOk="0" h="259715" w="265684">
                  <a:moveTo>
                    <a:pt x="33020" y="26924"/>
                  </a:moveTo>
                  <a:cubicBezTo>
                    <a:pt x="85979" y="28067"/>
                    <a:pt x="230251" y="48260"/>
                    <a:pt x="238379" y="232283"/>
                  </a:cubicBezTo>
                  <a:cubicBezTo>
                    <a:pt x="172847" y="229362"/>
                    <a:pt x="121920" y="208915"/>
                    <a:pt x="86741" y="171196"/>
                  </a:cubicBezTo>
                  <a:cubicBezTo>
                    <a:pt x="40513" y="121539"/>
                    <a:pt x="33782" y="54229"/>
                    <a:pt x="33020" y="26924"/>
                  </a:cubicBezTo>
                  <a:close/>
                  <a:moveTo>
                    <a:pt x="27940" y="0"/>
                  </a:moveTo>
                  <a:cubicBezTo>
                    <a:pt x="22098" y="0"/>
                    <a:pt x="18796" y="254"/>
                    <a:pt x="18796" y="254"/>
                  </a:cubicBezTo>
                  <a:lnTo>
                    <a:pt x="7112" y="1143"/>
                  </a:lnTo>
                  <a:lnTo>
                    <a:pt x="6350" y="12827"/>
                  </a:lnTo>
                  <a:cubicBezTo>
                    <a:pt x="6096" y="17018"/>
                    <a:pt x="0" y="117221"/>
                    <a:pt x="66929" y="189357"/>
                  </a:cubicBezTo>
                  <a:cubicBezTo>
                    <a:pt x="109728" y="235458"/>
                    <a:pt x="171958" y="259080"/>
                    <a:pt x="252095" y="259588"/>
                  </a:cubicBezTo>
                  <a:lnTo>
                    <a:pt x="265684" y="259715"/>
                  </a:lnTo>
                  <a:lnTo>
                    <a:pt x="265557" y="246126"/>
                  </a:lnTo>
                  <a:cubicBezTo>
                    <a:pt x="264033" y="11938"/>
                    <a:pt x="67310" y="0"/>
                    <a:pt x="27940"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a:off x="177800" y="81280"/>
              <a:ext cx="348742" cy="328676"/>
            </a:xfrm>
            <a:custGeom>
              <a:rect b="b" l="l" r="r" t="t"/>
              <a:pathLst>
                <a:path extrusionOk="0" h="328676" w="348742">
                  <a:moveTo>
                    <a:pt x="174371" y="0"/>
                  </a:moveTo>
                  <a:cubicBezTo>
                    <a:pt x="174371" y="0"/>
                    <a:pt x="348742" y="152019"/>
                    <a:pt x="174371" y="328676"/>
                  </a:cubicBezTo>
                  <a:cubicBezTo>
                    <a:pt x="0" y="152019"/>
                    <a:pt x="174371" y="0"/>
                    <a:pt x="174371"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a:off x="259080" y="63500"/>
              <a:ext cx="186182" cy="365760"/>
            </a:xfrm>
            <a:custGeom>
              <a:rect b="b" l="l" r="r" t="t"/>
              <a:pathLst>
                <a:path extrusionOk="0" h="365760" w="186182">
                  <a:moveTo>
                    <a:pt x="93091" y="365633"/>
                  </a:moveTo>
                  <a:lnTo>
                    <a:pt x="83566" y="355981"/>
                  </a:lnTo>
                  <a:cubicBezTo>
                    <a:pt x="27305" y="298958"/>
                    <a:pt x="0" y="238252"/>
                    <a:pt x="2286" y="175387"/>
                  </a:cubicBezTo>
                  <a:cubicBezTo>
                    <a:pt x="5969" y="77089"/>
                    <a:pt x="81026" y="10414"/>
                    <a:pt x="84328" y="7620"/>
                  </a:cubicBezTo>
                  <a:lnTo>
                    <a:pt x="93091" y="0"/>
                  </a:lnTo>
                  <a:lnTo>
                    <a:pt x="101854" y="7747"/>
                  </a:lnTo>
                  <a:cubicBezTo>
                    <a:pt x="105029" y="10541"/>
                    <a:pt x="180213" y="77089"/>
                    <a:pt x="183896" y="175514"/>
                  </a:cubicBezTo>
                  <a:cubicBezTo>
                    <a:pt x="186182" y="238379"/>
                    <a:pt x="158877" y="299085"/>
                    <a:pt x="102616" y="356108"/>
                  </a:cubicBezTo>
                  <a:lnTo>
                    <a:pt x="93091" y="365760"/>
                  </a:lnTo>
                  <a:close/>
                  <a:moveTo>
                    <a:pt x="93091" y="36703"/>
                  </a:moveTo>
                  <a:cubicBezTo>
                    <a:pt x="74168" y="56642"/>
                    <a:pt x="31496" y="108966"/>
                    <a:pt x="29083" y="176657"/>
                  </a:cubicBezTo>
                  <a:cubicBezTo>
                    <a:pt x="27178" y="228092"/>
                    <a:pt x="48768" y="278638"/>
                    <a:pt x="93091" y="327025"/>
                  </a:cubicBezTo>
                  <a:cubicBezTo>
                    <a:pt x="137414" y="278638"/>
                    <a:pt x="158877" y="228092"/>
                    <a:pt x="157099" y="176657"/>
                  </a:cubicBezTo>
                  <a:cubicBezTo>
                    <a:pt x="154686" y="108966"/>
                    <a:pt x="112014" y="56642"/>
                    <a:pt x="93091" y="36703"/>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a:off x="401193" y="309880"/>
              <a:ext cx="248285" cy="248158"/>
            </a:xfrm>
            <a:custGeom>
              <a:rect b="b" l="l" r="r" t="t"/>
              <a:pathLst>
                <a:path extrusionOk="0" h="248158" w="248285">
                  <a:moveTo>
                    <a:pt x="232410" y="15748"/>
                  </a:moveTo>
                  <a:cubicBezTo>
                    <a:pt x="232410" y="15748"/>
                    <a:pt x="1524" y="0"/>
                    <a:pt x="0" y="248158"/>
                  </a:cubicBezTo>
                  <a:cubicBezTo>
                    <a:pt x="248285" y="246634"/>
                    <a:pt x="232410" y="15748"/>
                    <a:pt x="232410"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a:off x="387604" y="311912"/>
              <a:ext cx="265811" cy="259588"/>
            </a:xfrm>
            <a:custGeom>
              <a:rect b="b" l="l" r="r" t="t"/>
              <a:pathLst>
                <a:path extrusionOk="0" h="259588" w="265811">
                  <a:moveTo>
                    <a:pt x="0" y="259588"/>
                  </a:moveTo>
                  <a:lnTo>
                    <a:pt x="127" y="245999"/>
                  </a:lnTo>
                  <a:cubicBezTo>
                    <a:pt x="1651" y="11938"/>
                    <a:pt x="198374" y="0"/>
                    <a:pt x="237744" y="0"/>
                  </a:cubicBezTo>
                  <a:cubicBezTo>
                    <a:pt x="243586" y="0"/>
                    <a:pt x="246888" y="254"/>
                    <a:pt x="246888" y="254"/>
                  </a:cubicBezTo>
                  <a:lnTo>
                    <a:pt x="258572" y="1143"/>
                  </a:lnTo>
                  <a:lnTo>
                    <a:pt x="259461" y="12827"/>
                  </a:lnTo>
                  <a:cubicBezTo>
                    <a:pt x="259715" y="17018"/>
                    <a:pt x="265811" y="117221"/>
                    <a:pt x="198882" y="189357"/>
                  </a:cubicBezTo>
                  <a:cubicBezTo>
                    <a:pt x="156083" y="235458"/>
                    <a:pt x="93853" y="259080"/>
                    <a:pt x="13716" y="259588"/>
                  </a:cubicBezTo>
                  <a:lnTo>
                    <a:pt x="0" y="259588"/>
                  </a:lnTo>
                  <a:close/>
                  <a:moveTo>
                    <a:pt x="232664" y="26924"/>
                  </a:moveTo>
                  <a:cubicBezTo>
                    <a:pt x="179705" y="28067"/>
                    <a:pt x="35306" y="48260"/>
                    <a:pt x="27305" y="232283"/>
                  </a:cubicBezTo>
                  <a:cubicBezTo>
                    <a:pt x="92964" y="229362"/>
                    <a:pt x="144018" y="208788"/>
                    <a:pt x="179070" y="170942"/>
                  </a:cubicBezTo>
                  <a:cubicBezTo>
                    <a:pt x="225298" y="121158"/>
                    <a:pt x="232029" y="54102"/>
                    <a:pt x="232664" y="26797"/>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17"/>
          <p:cNvSpPr/>
          <p:nvPr/>
        </p:nvSpPr>
        <p:spPr>
          <a:xfrm>
            <a:off x="912400" y="975560"/>
            <a:ext cx="596265" cy="512064"/>
          </a:xfrm>
          <a:custGeom>
            <a:rect b="b" l="l" r="r" t="t"/>
            <a:pathLst>
              <a:path extrusionOk="0" h="512064" w="596265">
                <a:moveTo>
                  <a:pt x="0" y="512064"/>
                </a:moveTo>
                <a:lnTo>
                  <a:pt x="596265" y="512064"/>
                </a:lnTo>
                <a:lnTo>
                  <a:pt x="596265" y="0"/>
                </a:lnTo>
                <a:lnTo>
                  <a:pt x="0" y="0"/>
                </a:lnTo>
                <a:close/>
              </a:path>
            </a:pathLst>
          </a:custGeom>
          <a:solidFill>
            <a:srgbClr val="000000">
              <a:alpha val="0"/>
            </a:srgbClr>
          </a:solidFill>
          <a:ln>
            <a:noFill/>
          </a:ln>
        </p:spPr>
      </p:sp>
      <p:sp>
        <p:nvSpPr>
          <p:cNvPr id="183" name="Google Shape;183;p17"/>
          <p:cNvSpPr txBox="1"/>
          <p:nvPr/>
        </p:nvSpPr>
        <p:spPr>
          <a:xfrm>
            <a:off x="1645930" y="903275"/>
            <a:ext cx="5035200" cy="554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990033"/>
              </a:buClr>
              <a:buSzPts val="4000"/>
              <a:buFont typeface="Times New Roman"/>
              <a:buNone/>
            </a:pPr>
            <a:r>
              <a:rPr lang="en-US" sz="4000">
                <a:solidFill>
                  <a:srgbClr val="758C5D"/>
                </a:solidFill>
                <a:latin typeface="Times New Roman"/>
                <a:ea typeface="Times New Roman"/>
                <a:cs typeface="Times New Roman"/>
                <a:sym typeface="Times New Roman"/>
              </a:rPr>
              <a:t>Decision Tree Learning</a:t>
            </a:r>
            <a:endParaRPr>
              <a:solidFill>
                <a:srgbClr val="758C5D"/>
              </a:solidFill>
            </a:endParaRPr>
          </a:p>
        </p:txBody>
      </p:sp>
      <p:pic>
        <p:nvPicPr>
          <p:cNvPr descr="Table&#10;&#10;Description automatically generated" id="184" name="Google Shape;184;p17"/>
          <p:cNvPicPr preferRelativeResize="0"/>
          <p:nvPr/>
        </p:nvPicPr>
        <p:blipFill rotWithShape="1">
          <a:blip r:embed="rId3">
            <a:alphaModFix/>
          </a:blip>
          <a:srcRect b="0" l="0" r="0" t="0"/>
          <a:stretch/>
        </p:blipFill>
        <p:spPr>
          <a:xfrm>
            <a:off x="1645924" y="1783201"/>
            <a:ext cx="14194600" cy="7729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F0E"/>
        </a:solidFill>
      </p:bgPr>
    </p:bg>
    <p:spTree>
      <p:nvGrpSpPr>
        <p:cNvPr id="188" name="Shape 188"/>
        <p:cNvGrpSpPr/>
        <p:nvPr/>
      </p:nvGrpSpPr>
      <p:grpSpPr>
        <a:xfrm>
          <a:off x="0" y="0"/>
          <a:ext cx="0" cy="0"/>
          <a:chOff x="0" y="0"/>
          <a:chExt cx="0" cy="0"/>
        </a:xfrm>
      </p:grpSpPr>
      <p:grpSp>
        <p:nvGrpSpPr>
          <p:cNvPr id="189" name="Google Shape;189;p18"/>
          <p:cNvGrpSpPr/>
          <p:nvPr/>
        </p:nvGrpSpPr>
        <p:grpSpPr>
          <a:xfrm>
            <a:off x="912130" y="977462"/>
            <a:ext cx="596011" cy="508127"/>
            <a:chOff x="57404" y="63500"/>
            <a:chExt cx="596011" cy="508127"/>
          </a:xfrm>
        </p:grpSpPr>
        <p:sp>
          <p:nvSpPr>
            <p:cNvPr id="190" name="Google Shape;190;p18"/>
            <p:cNvSpPr/>
            <p:nvPr/>
          </p:nvSpPr>
          <p:spPr>
            <a:xfrm>
              <a:off x="61214" y="309880"/>
              <a:ext cx="248285" cy="248158"/>
            </a:xfrm>
            <a:custGeom>
              <a:rect b="b" l="l" r="r" t="t"/>
              <a:pathLst>
                <a:path extrusionOk="0" h="248158" w="248285">
                  <a:moveTo>
                    <a:pt x="15875" y="15748"/>
                  </a:moveTo>
                  <a:cubicBezTo>
                    <a:pt x="15875" y="15748"/>
                    <a:pt x="246761" y="0"/>
                    <a:pt x="248285" y="248158"/>
                  </a:cubicBezTo>
                  <a:cubicBezTo>
                    <a:pt x="0" y="246634"/>
                    <a:pt x="15875" y="15748"/>
                    <a:pt x="15875"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p:nvPr/>
          </p:nvSpPr>
          <p:spPr>
            <a:xfrm>
              <a:off x="57404" y="311912"/>
              <a:ext cx="265684" cy="259715"/>
            </a:xfrm>
            <a:custGeom>
              <a:rect b="b" l="l" r="r" t="t"/>
              <a:pathLst>
                <a:path extrusionOk="0" h="259715" w="265684">
                  <a:moveTo>
                    <a:pt x="33020" y="26924"/>
                  </a:moveTo>
                  <a:cubicBezTo>
                    <a:pt x="85979" y="28067"/>
                    <a:pt x="230251" y="48260"/>
                    <a:pt x="238379" y="232283"/>
                  </a:cubicBezTo>
                  <a:cubicBezTo>
                    <a:pt x="172847" y="229362"/>
                    <a:pt x="121920" y="208915"/>
                    <a:pt x="86741" y="171196"/>
                  </a:cubicBezTo>
                  <a:cubicBezTo>
                    <a:pt x="40513" y="121539"/>
                    <a:pt x="33782" y="54229"/>
                    <a:pt x="33020" y="26924"/>
                  </a:cubicBezTo>
                  <a:close/>
                  <a:moveTo>
                    <a:pt x="27940" y="0"/>
                  </a:moveTo>
                  <a:cubicBezTo>
                    <a:pt x="22098" y="0"/>
                    <a:pt x="18796" y="254"/>
                    <a:pt x="18796" y="254"/>
                  </a:cubicBezTo>
                  <a:lnTo>
                    <a:pt x="7112" y="1143"/>
                  </a:lnTo>
                  <a:lnTo>
                    <a:pt x="6350" y="12827"/>
                  </a:lnTo>
                  <a:cubicBezTo>
                    <a:pt x="6096" y="17018"/>
                    <a:pt x="0" y="117221"/>
                    <a:pt x="66929" y="189357"/>
                  </a:cubicBezTo>
                  <a:cubicBezTo>
                    <a:pt x="109728" y="235458"/>
                    <a:pt x="171958" y="259080"/>
                    <a:pt x="252095" y="259588"/>
                  </a:cubicBezTo>
                  <a:lnTo>
                    <a:pt x="265684" y="259715"/>
                  </a:lnTo>
                  <a:lnTo>
                    <a:pt x="265557" y="246126"/>
                  </a:lnTo>
                  <a:cubicBezTo>
                    <a:pt x="264033" y="11938"/>
                    <a:pt x="67310" y="0"/>
                    <a:pt x="27940"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p:nvPr/>
          </p:nvSpPr>
          <p:spPr>
            <a:xfrm>
              <a:off x="177800" y="81280"/>
              <a:ext cx="348742" cy="328676"/>
            </a:xfrm>
            <a:custGeom>
              <a:rect b="b" l="l" r="r" t="t"/>
              <a:pathLst>
                <a:path extrusionOk="0" h="328676" w="348742">
                  <a:moveTo>
                    <a:pt x="174371" y="0"/>
                  </a:moveTo>
                  <a:cubicBezTo>
                    <a:pt x="174371" y="0"/>
                    <a:pt x="348742" y="152019"/>
                    <a:pt x="174371" y="328676"/>
                  </a:cubicBezTo>
                  <a:cubicBezTo>
                    <a:pt x="0" y="152019"/>
                    <a:pt x="174371" y="0"/>
                    <a:pt x="174371"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p:nvPr/>
          </p:nvSpPr>
          <p:spPr>
            <a:xfrm>
              <a:off x="259080" y="63500"/>
              <a:ext cx="186182" cy="365760"/>
            </a:xfrm>
            <a:custGeom>
              <a:rect b="b" l="l" r="r" t="t"/>
              <a:pathLst>
                <a:path extrusionOk="0" h="365760" w="186182">
                  <a:moveTo>
                    <a:pt x="93091" y="365633"/>
                  </a:moveTo>
                  <a:lnTo>
                    <a:pt x="83566" y="355981"/>
                  </a:lnTo>
                  <a:cubicBezTo>
                    <a:pt x="27305" y="298958"/>
                    <a:pt x="0" y="238252"/>
                    <a:pt x="2286" y="175387"/>
                  </a:cubicBezTo>
                  <a:cubicBezTo>
                    <a:pt x="5969" y="77089"/>
                    <a:pt x="81026" y="10414"/>
                    <a:pt x="84328" y="7620"/>
                  </a:cubicBezTo>
                  <a:lnTo>
                    <a:pt x="93091" y="0"/>
                  </a:lnTo>
                  <a:lnTo>
                    <a:pt x="101854" y="7747"/>
                  </a:lnTo>
                  <a:cubicBezTo>
                    <a:pt x="105029" y="10541"/>
                    <a:pt x="180213" y="77089"/>
                    <a:pt x="183896" y="175514"/>
                  </a:cubicBezTo>
                  <a:cubicBezTo>
                    <a:pt x="186182" y="238379"/>
                    <a:pt x="158877" y="299085"/>
                    <a:pt x="102616" y="356108"/>
                  </a:cubicBezTo>
                  <a:lnTo>
                    <a:pt x="93091" y="365760"/>
                  </a:lnTo>
                  <a:close/>
                  <a:moveTo>
                    <a:pt x="93091" y="36703"/>
                  </a:moveTo>
                  <a:cubicBezTo>
                    <a:pt x="74168" y="56642"/>
                    <a:pt x="31496" y="108966"/>
                    <a:pt x="29083" y="176657"/>
                  </a:cubicBezTo>
                  <a:cubicBezTo>
                    <a:pt x="27178" y="228092"/>
                    <a:pt x="48768" y="278638"/>
                    <a:pt x="93091" y="327025"/>
                  </a:cubicBezTo>
                  <a:cubicBezTo>
                    <a:pt x="137414" y="278638"/>
                    <a:pt x="158877" y="228092"/>
                    <a:pt x="157099" y="176657"/>
                  </a:cubicBezTo>
                  <a:cubicBezTo>
                    <a:pt x="154686" y="108966"/>
                    <a:pt x="112014" y="56642"/>
                    <a:pt x="93091" y="36703"/>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p:nvPr/>
          </p:nvSpPr>
          <p:spPr>
            <a:xfrm>
              <a:off x="401193" y="309880"/>
              <a:ext cx="248285" cy="248158"/>
            </a:xfrm>
            <a:custGeom>
              <a:rect b="b" l="l" r="r" t="t"/>
              <a:pathLst>
                <a:path extrusionOk="0" h="248158" w="248285">
                  <a:moveTo>
                    <a:pt x="232410" y="15748"/>
                  </a:moveTo>
                  <a:cubicBezTo>
                    <a:pt x="232410" y="15748"/>
                    <a:pt x="1524" y="0"/>
                    <a:pt x="0" y="248158"/>
                  </a:cubicBezTo>
                  <a:cubicBezTo>
                    <a:pt x="248285" y="246634"/>
                    <a:pt x="232410" y="15748"/>
                    <a:pt x="232410"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a:off x="387604" y="311912"/>
              <a:ext cx="265811" cy="259588"/>
            </a:xfrm>
            <a:custGeom>
              <a:rect b="b" l="l" r="r" t="t"/>
              <a:pathLst>
                <a:path extrusionOk="0" h="259588" w="265811">
                  <a:moveTo>
                    <a:pt x="0" y="259588"/>
                  </a:moveTo>
                  <a:lnTo>
                    <a:pt x="127" y="245999"/>
                  </a:lnTo>
                  <a:cubicBezTo>
                    <a:pt x="1651" y="11938"/>
                    <a:pt x="198374" y="0"/>
                    <a:pt x="237744" y="0"/>
                  </a:cubicBezTo>
                  <a:cubicBezTo>
                    <a:pt x="243586" y="0"/>
                    <a:pt x="246888" y="254"/>
                    <a:pt x="246888" y="254"/>
                  </a:cubicBezTo>
                  <a:lnTo>
                    <a:pt x="258572" y="1143"/>
                  </a:lnTo>
                  <a:lnTo>
                    <a:pt x="259461" y="12827"/>
                  </a:lnTo>
                  <a:cubicBezTo>
                    <a:pt x="259715" y="17018"/>
                    <a:pt x="265811" y="117221"/>
                    <a:pt x="198882" y="189357"/>
                  </a:cubicBezTo>
                  <a:cubicBezTo>
                    <a:pt x="156083" y="235458"/>
                    <a:pt x="93853" y="259080"/>
                    <a:pt x="13716" y="259588"/>
                  </a:cubicBezTo>
                  <a:lnTo>
                    <a:pt x="0" y="259588"/>
                  </a:lnTo>
                  <a:close/>
                  <a:moveTo>
                    <a:pt x="232664" y="26924"/>
                  </a:moveTo>
                  <a:cubicBezTo>
                    <a:pt x="179705" y="28067"/>
                    <a:pt x="35306" y="48260"/>
                    <a:pt x="27305" y="232283"/>
                  </a:cubicBezTo>
                  <a:cubicBezTo>
                    <a:pt x="92964" y="229362"/>
                    <a:pt x="144018" y="208788"/>
                    <a:pt x="179070" y="170942"/>
                  </a:cubicBezTo>
                  <a:cubicBezTo>
                    <a:pt x="225298" y="121158"/>
                    <a:pt x="232029" y="54102"/>
                    <a:pt x="232664" y="26797"/>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18"/>
          <p:cNvSpPr/>
          <p:nvPr/>
        </p:nvSpPr>
        <p:spPr>
          <a:xfrm>
            <a:off x="912400" y="975560"/>
            <a:ext cx="596265" cy="512064"/>
          </a:xfrm>
          <a:custGeom>
            <a:rect b="b" l="l" r="r" t="t"/>
            <a:pathLst>
              <a:path extrusionOk="0" h="512064" w="596265">
                <a:moveTo>
                  <a:pt x="0" y="512064"/>
                </a:moveTo>
                <a:lnTo>
                  <a:pt x="596265" y="512064"/>
                </a:lnTo>
                <a:lnTo>
                  <a:pt x="596265" y="0"/>
                </a:lnTo>
                <a:lnTo>
                  <a:pt x="0" y="0"/>
                </a:lnTo>
                <a:close/>
              </a:path>
            </a:pathLst>
          </a:custGeom>
          <a:solidFill>
            <a:srgbClr val="000000">
              <a:alpha val="0"/>
            </a:srgbClr>
          </a:solidFill>
          <a:ln>
            <a:noFill/>
          </a:ln>
        </p:spPr>
      </p:sp>
      <p:sp>
        <p:nvSpPr>
          <p:cNvPr id="197" name="Google Shape;197;p18"/>
          <p:cNvSpPr txBox="1"/>
          <p:nvPr/>
        </p:nvSpPr>
        <p:spPr>
          <a:xfrm>
            <a:off x="1657358" y="954538"/>
            <a:ext cx="6502800" cy="554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4000"/>
              <a:buNone/>
            </a:pPr>
            <a:r>
              <a:rPr lang="en-US" sz="4000">
                <a:solidFill>
                  <a:srgbClr val="758C5D"/>
                </a:solidFill>
                <a:latin typeface="Times New Roman"/>
                <a:ea typeface="Times New Roman"/>
                <a:cs typeface="Times New Roman"/>
                <a:sym typeface="Times New Roman"/>
              </a:rPr>
              <a:t>Decision Tree Learning</a:t>
            </a:r>
            <a:endParaRPr/>
          </a:p>
        </p:txBody>
      </p:sp>
      <p:pic>
        <p:nvPicPr>
          <p:cNvPr id="198" name="Google Shape;198;p18"/>
          <p:cNvPicPr preferRelativeResize="0"/>
          <p:nvPr/>
        </p:nvPicPr>
        <p:blipFill>
          <a:blip r:embed="rId3">
            <a:alphaModFix/>
          </a:blip>
          <a:stretch>
            <a:fillRect/>
          </a:stretch>
        </p:blipFill>
        <p:spPr>
          <a:xfrm>
            <a:off x="1137450" y="1914525"/>
            <a:ext cx="16357376" cy="7685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F0E"/>
        </a:solidFill>
      </p:bgPr>
    </p:bg>
    <p:spTree>
      <p:nvGrpSpPr>
        <p:cNvPr id="202" name="Shape 202"/>
        <p:cNvGrpSpPr/>
        <p:nvPr/>
      </p:nvGrpSpPr>
      <p:grpSpPr>
        <a:xfrm>
          <a:off x="0" y="0"/>
          <a:ext cx="0" cy="0"/>
          <a:chOff x="0" y="0"/>
          <a:chExt cx="0" cy="0"/>
        </a:xfrm>
      </p:grpSpPr>
      <p:grpSp>
        <p:nvGrpSpPr>
          <p:cNvPr id="203" name="Google Shape;203;p19"/>
          <p:cNvGrpSpPr/>
          <p:nvPr/>
        </p:nvGrpSpPr>
        <p:grpSpPr>
          <a:xfrm>
            <a:off x="912130" y="977462"/>
            <a:ext cx="596011" cy="508127"/>
            <a:chOff x="57404" y="63500"/>
            <a:chExt cx="596011" cy="508127"/>
          </a:xfrm>
        </p:grpSpPr>
        <p:sp>
          <p:nvSpPr>
            <p:cNvPr id="204" name="Google Shape;204;p19"/>
            <p:cNvSpPr/>
            <p:nvPr/>
          </p:nvSpPr>
          <p:spPr>
            <a:xfrm>
              <a:off x="61214" y="309880"/>
              <a:ext cx="248285" cy="248158"/>
            </a:xfrm>
            <a:custGeom>
              <a:rect b="b" l="l" r="r" t="t"/>
              <a:pathLst>
                <a:path extrusionOk="0" h="248158" w="248285">
                  <a:moveTo>
                    <a:pt x="15875" y="15748"/>
                  </a:moveTo>
                  <a:cubicBezTo>
                    <a:pt x="15875" y="15748"/>
                    <a:pt x="246761" y="0"/>
                    <a:pt x="248285" y="248158"/>
                  </a:cubicBezTo>
                  <a:cubicBezTo>
                    <a:pt x="0" y="246634"/>
                    <a:pt x="15875" y="15748"/>
                    <a:pt x="15875"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
            <p:cNvSpPr/>
            <p:nvPr/>
          </p:nvSpPr>
          <p:spPr>
            <a:xfrm>
              <a:off x="57404" y="311912"/>
              <a:ext cx="265684" cy="259715"/>
            </a:xfrm>
            <a:custGeom>
              <a:rect b="b" l="l" r="r" t="t"/>
              <a:pathLst>
                <a:path extrusionOk="0" h="259715" w="265684">
                  <a:moveTo>
                    <a:pt x="33020" y="26924"/>
                  </a:moveTo>
                  <a:cubicBezTo>
                    <a:pt x="85979" y="28067"/>
                    <a:pt x="230251" y="48260"/>
                    <a:pt x="238379" y="232283"/>
                  </a:cubicBezTo>
                  <a:cubicBezTo>
                    <a:pt x="172847" y="229362"/>
                    <a:pt x="121920" y="208915"/>
                    <a:pt x="86741" y="171196"/>
                  </a:cubicBezTo>
                  <a:cubicBezTo>
                    <a:pt x="40513" y="121539"/>
                    <a:pt x="33782" y="54229"/>
                    <a:pt x="33020" y="26924"/>
                  </a:cubicBezTo>
                  <a:close/>
                  <a:moveTo>
                    <a:pt x="27940" y="0"/>
                  </a:moveTo>
                  <a:cubicBezTo>
                    <a:pt x="22098" y="0"/>
                    <a:pt x="18796" y="254"/>
                    <a:pt x="18796" y="254"/>
                  </a:cubicBezTo>
                  <a:lnTo>
                    <a:pt x="7112" y="1143"/>
                  </a:lnTo>
                  <a:lnTo>
                    <a:pt x="6350" y="12827"/>
                  </a:lnTo>
                  <a:cubicBezTo>
                    <a:pt x="6096" y="17018"/>
                    <a:pt x="0" y="117221"/>
                    <a:pt x="66929" y="189357"/>
                  </a:cubicBezTo>
                  <a:cubicBezTo>
                    <a:pt x="109728" y="235458"/>
                    <a:pt x="171958" y="259080"/>
                    <a:pt x="252095" y="259588"/>
                  </a:cubicBezTo>
                  <a:lnTo>
                    <a:pt x="265684" y="259715"/>
                  </a:lnTo>
                  <a:lnTo>
                    <a:pt x="265557" y="246126"/>
                  </a:lnTo>
                  <a:cubicBezTo>
                    <a:pt x="264033" y="11938"/>
                    <a:pt x="67310" y="0"/>
                    <a:pt x="27940"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
            <p:cNvSpPr/>
            <p:nvPr/>
          </p:nvSpPr>
          <p:spPr>
            <a:xfrm>
              <a:off x="177800" y="81280"/>
              <a:ext cx="348742" cy="328676"/>
            </a:xfrm>
            <a:custGeom>
              <a:rect b="b" l="l" r="r" t="t"/>
              <a:pathLst>
                <a:path extrusionOk="0" h="328676" w="348742">
                  <a:moveTo>
                    <a:pt x="174371" y="0"/>
                  </a:moveTo>
                  <a:cubicBezTo>
                    <a:pt x="174371" y="0"/>
                    <a:pt x="348742" y="152019"/>
                    <a:pt x="174371" y="328676"/>
                  </a:cubicBezTo>
                  <a:cubicBezTo>
                    <a:pt x="0" y="152019"/>
                    <a:pt x="174371" y="0"/>
                    <a:pt x="174371"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9"/>
            <p:cNvSpPr/>
            <p:nvPr/>
          </p:nvSpPr>
          <p:spPr>
            <a:xfrm>
              <a:off x="259080" y="63500"/>
              <a:ext cx="186182" cy="365760"/>
            </a:xfrm>
            <a:custGeom>
              <a:rect b="b" l="l" r="r" t="t"/>
              <a:pathLst>
                <a:path extrusionOk="0" h="365760" w="186182">
                  <a:moveTo>
                    <a:pt x="93091" y="365633"/>
                  </a:moveTo>
                  <a:lnTo>
                    <a:pt x="83566" y="355981"/>
                  </a:lnTo>
                  <a:cubicBezTo>
                    <a:pt x="27305" y="298958"/>
                    <a:pt x="0" y="238252"/>
                    <a:pt x="2286" y="175387"/>
                  </a:cubicBezTo>
                  <a:cubicBezTo>
                    <a:pt x="5969" y="77089"/>
                    <a:pt x="81026" y="10414"/>
                    <a:pt x="84328" y="7620"/>
                  </a:cubicBezTo>
                  <a:lnTo>
                    <a:pt x="93091" y="0"/>
                  </a:lnTo>
                  <a:lnTo>
                    <a:pt x="101854" y="7747"/>
                  </a:lnTo>
                  <a:cubicBezTo>
                    <a:pt x="105029" y="10541"/>
                    <a:pt x="180213" y="77089"/>
                    <a:pt x="183896" y="175514"/>
                  </a:cubicBezTo>
                  <a:cubicBezTo>
                    <a:pt x="186182" y="238379"/>
                    <a:pt x="158877" y="299085"/>
                    <a:pt x="102616" y="356108"/>
                  </a:cubicBezTo>
                  <a:lnTo>
                    <a:pt x="93091" y="365760"/>
                  </a:lnTo>
                  <a:close/>
                  <a:moveTo>
                    <a:pt x="93091" y="36703"/>
                  </a:moveTo>
                  <a:cubicBezTo>
                    <a:pt x="74168" y="56642"/>
                    <a:pt x="31496" y="108966"/>
                    <a:pt x="29083" y="176657"/>
                  </a:cubicBezTo>
                  <a:cubicBezTo>
                    <a:pt x="27178" y="228092"/>
                    <a:pt x="48768" y="278638"/>
                    <a:pt x="93091" y="327025"/>
                  </a:cubicBezTo>
                  <a:cubicBezTo>
                    <a:pt x="137414" y="278638"/>
                    <a:pt x="158877" y="228092"/>
                    <a:pt x="157099" y="176657"/>
                  </a:cubicBezTo>
                  <a:cubicBezTo>
                    <a:pt x="154686" y="108966"/>
                    <a:pt x="112014" y="56642"/>
                    <a:pt x="93091" y="36703"/>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9"/>
            <p:cNvSpPr/>
            <p:nvPr/>
          </p:nvSpPr>
          <p:spPr>
            <a:xfrm>
              <a:off x="401193" y="309880"/>
              <a:ext cx="248285" cy="248158"/>
            </a:xfrm>
            <a:custGeom>
              <a:rect b="b" l="l" r="r" t="t"/>
              <a:pathLst>
                <a:path extrusionOk="0" h="248158" w="248285">
                  <a:moveTo>
                    <a:pt x="232410" y="15748"/>
                  </a:moveTo>
                  <a:cubicBezTo>
                    <a:pt x="232410" y="15748"/>
                    <a:pt x="1524" y="0"/>
                    <a:pt x="0" y="248158"/>
                  </a:cubicBezTo>
                  <a:cubicBezTo>
                    <a:pt x="248285" y="246634"/>
                    <a:pt x="232410" y="15748"/>
                    <a:pt x="232410"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
            <p:cNvSpPr/>
            <p:nvPr/>
          </p:nvSpPr>
          <p:spPr>
            <a:xfrm>
              <a:off x="387604" y="311912"/>
              <a:ext cx="265811" cy="259588"/>
            </a:xfrm>
            <a:custGeom>
              <a:rect b="b" l="l" r="r" t="t"/>
              <a:pathLst>
                <a:path extrusionOk="0" h="259588" w="265811">
                  <a:moveTo>
                    <a:pt x="0" y="259588"/>
                  </a:moveTo>
                  <a:lnTo>
                    <a:pt x="127" y="245999"/>
                  </a:lnTo>
                  <a:cubicBezTo>
                    <a:pt x="1651" y="11938"/>
                    <a:pt x="198374" y="0"/>
                    <a:pt x="237744" y="0"/>
                  </a:cubicBezTo>
                  <a:cubicBezTo>
                    <a:pt x="243586" y="0"/>
                    <a:pt x="246888" y="254"/>
                    <a:pt x="246888" y="254"/>
                  </a:cubicBezTo>
                  <a:lnTo>
                    <a:pt x="258572" y="1143"/>
                  </a:lnTo>
                  <a:lnTo>
                    <a:pt x="259461" y="12827"/>
                  </a:lnTo>
                  <a:cubicBezTo>
                    <a:pt x="259715" y="17018"/>
                    <a:pt x="265811" y="117221"/>
                    <a:pt x="198882" y="189357"/>
                  </a:cubicBezTo>
                  <a:cubicBezTo>
                    <a:pt x="156083" y="235458"/>
                    <a:pt x="93853" y="259080"/>
                    <a:pt x="13716" y="259588"/>
                  </a:cubicBezTo>
                  <a:lnTo>
                    <a:pt x="0" y="259588"/>
                  </a:lnTo>
                  <a:close/>
                  <a:moveTo>
                    <a:pt x="232664" y="26924"/>
                  </a:moveTo>
                  <a:cubicBezTo>
                    <a:pt x="179705" y="28067"/>
                    <a:pt x="35306" y="48260"/>
                    <a:pt x="27305" y="232283"/>
                  </a:cubicBezTo>
                  <a:cubicBezTo>
                    <a:pt x="92964" y="229362"/>
                    <a:pt x="144018" y="208788"/>
                    <a:pt x="179070" y="170942"/>
                  </a:cubicBezTo>
                  <a:cubicBezTo>
                    <a:pt x="225298" y="121158"/>
                    <a:pt x="232029" y="54102"/>
                    <a:pt x="232664" y="26797"/>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912400" y="975560"/>
            <a:ext cx="596265" cy="512064"/>
          </a:xfrm>
          <a:custGeom>
            <a:rect b="b" l="l" r="r" t="t"/>
            <a:pathLst>
              <a:path extrusionOk="0" h="512064" w="596265">
                <a:moveTo>
                  <a:pt x="0" y="512064"/>
                </a:moveTo>
                <a:lnTo>
                  <a:pt x="596265" y="512064"/>
                </a:lnTo>
                <a:lnTo>
                  <a:pt x="596265" y="0"/>
                </a:lnTo>
                <a:lnTo>
                  <a:pt x="0" y="0"/>
                </a:lnTo>
                <a:close/>
              </a:path>
            </a:pathLst>
          </a:custGeom>
          <a:solidFill>
            <a:srgbClr val="000000">
              <a:alpha val="0"/>
            </a:srgbClr>
          </a:solidFill>
          <a:ln>
            <a:noFill/>
          </a:ln>
        </p:spPr>
      </p:sp>
      <p:sp>
        <p:nvSpPr>
          <p:cNvPr id="211" name="Google Shape;211;p19"/>
          <p:cNvSpPr txBox="1"/>
          <p:nvPr/>
        </p:nvSpPr>
        <p:spPr>
          <a:xfrm>
            <a:off x="1657358" y="954538"/>
            <a:ext cx="6502800" cy="554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4000"/>
              <a:buNone/>
            </a:pPr>
            <a:r>
              <a:rPr lang="en-US" sz="4000">
                <a:solidFill>
                  <a:srgbClr val="758C5D"/>
                </a:solidFill>
                <a:latin typeface="Times New Roman"/>
                <a:ea typeface="Times New Roman"/>
                <a:cs typeface="Times New Roman"/>
                <a:sym typeface="Times New Roman"/>
              </a:rPr>
              <a:t>Decision Tree Learning</a:t>
            </a:r>
            <a:endParaRPr/>
          </a:p>
        </p:txBody>
      </p:sp>
      <p:pic>
        <p:nvPicPr>
          <p:cNvPr id="212" name="Google Shape;212;p19"/>
          <p:cNvPicPr preferRelativeResize="0"/>
          <p:nvPr/>
        </p:nvPicPr>
        <p:blipFill>
          <a:blip r:embed="rId3">
            <a:alphaModFix/>
          </a:blip>
          <a:stretch>
            <a:fillRect/>
          </a:stretch>
        </p:blipFill>
        <p:spPr>
          <a:xfrm>
            <a:off x="2177000" y="2485728"/>
            <a:ext cx="13757425" cy="6940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F0E"/>
        </a:solidFill>
      </p:bgPr>
    </p:bg>
    <p:spTree>
      <p:nvGrpSpPr>
        <p:cNvPr id="216" name="Shape 216"/>
        <p:cNvGrpSpPr/>
        <p:nvPr/>
      </p:nvGrpSpPr>
      <p:grpSpPr>
        <a:xfrm>
          <a:off x="0" y="0"/>
          <a:ext cx="0" cy="0"/>
          <a:chOff x="0" y="0"/>
          <a:chExt cx="0" cy="0"/>
        </a:xfrm>
      </p:grpSpPr>
      <p:grpSp>
        <p:nvGrpSpPr>
          <p:cNvPr id="217" name="Google Shape;217;p20"/>
          <p:cNvGrpSpPr/>
          <p:nvPr/>
        </p:nvGrpSpPr>
        <p:grpSpPr>
          <a:xfrm>
            <a:off x="912130" y="977462"/>
            <a:ext cx="596011" cy="508127"/>
            <a:chOff x="57404" y="63500"/>
            <a:chExt cx="596011" cy="508127"/>
          </a:xfrm>
        </p:grpSpPr>
        <p:sp>
          <p:nvSpPr>
            <p:cNvPr id="218" name="Google Shape;218;p20"/>
            <p:cNvSpPr/>
            <p:nvPr/>
          </p:nvSpPr>
          <p:spPr>
            <a:xfrm>
              <a:off x="61214" y="309880"/>
              <a:ext cx="248285" cy="248158"/>
            </a:xfrm>
            <a:custGeom>
              <a:rect b="b" l="l" r="r" t="t"/>
              <a:pathLst>
                <a:path extrusionOk="0" h="248158" w="248285">
                  <a:moveTo>
                    <a:pt x="15875" y="15748"/>
                  </a:moveTo>
                  <a:cubicBezTo>
                    <a:pt x="15875" y="15748"/>
                    <a:pt x="246761" y="0"/>
                    <a:pt x="248285" y="248158"/>
                  </a:cubicBezTo>
                  <a:cubicBezTo>
                    <a:pt x="0" y="246634"/>
                    <a:pt x="15875" y="15748"/>
                    <a:pt x="15875"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p:nvPr/>
          </p:nvSpPr>
          <p:spPr>
            <a:xfrm>
              <a:off x="57404" y="311912"/>
              <a:ext cx="265684" cy="259715"/>
            </a:xfrm>
            <a:custGeom>
              <a:rect b="b" l="l" r="r" t="t"/>
              <a:pathLst>
                <a:path extrusionOk="0" h="259715" w="265684">
                  <a:moveTo>
                    <a:pt x="33020" y="26924"/>
                  </a:moveTo>
                  <a:cubicBezTo>
                    <a:pt x="85979" y="28067"/>
                    <a:pt x="230251" y="48260"/>
                    <a:pt x="238379" y="232283"/>
                  </a:cubicBezTo>
                  <a:cubicBezTo>
                    <a:pt x="172847" y="229362"/>
                    <a:pt x="121920" y="208915"/>
                    <a:pt x="86741" y="171196"/>
                  </a:cubicBezTo>
                  <a:cubicBezTo>
                    <a:pt x="40513" y="121539"/>
                    <a:pt x="33782" y="54229"/>
                    <a:pt x="33020" y="26924"/>
                  </a:cubicBezTo>
                  <a:close/>
                  <a:moveTo>
                    <a:pt x="27940" y="0"/>
                  </a:moveTo>
                  <a:cubicBezTo>
                    <a:pt x="22098" y="0"/>
                    <a:pt x="18796" y="254"/>
                    <a:pt x="18796" y="254"/>
                  </a:cubicBezTo>
                  <a:lnTo>
                    <a:pt x="7112" y="1143"/>
                  </a:lnTo>
                  <a:lnTo>
                    <a:pt x="6350" y="12827"/>
                  </a:lnTo>
                  <a:cubicBezTo>
                    <a:pt x="6096" y="17018"/>
                    <a:pt x="0" y="117221"/>
                    <a:pt x="66929" y="189357"/>
                  </a:cubicBezTo>
                  <a:cubicBezTo>
                    <a:pt x="109728" y="235458"/>
                    <a:pt x="171958" y="259080"/>
                    <a:pt x="252095" y="259588"/>
                  </a:cubicBezTo>
                  <a:lnTo>
                    <a:pt x="265684" y="259715"/>
                  </a:lnTo>
                  <a:lnTo>
                    <a:pt x="265557" y="246126"/>
                  </a:lnTo>
                  <a:cubicBezTo>
                    <a:pt x="264033" y="11938"/>
                    <a:pt x="67310" y="0"/>
                    <a:pt x="27940"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a:off x="177800" y="81280"/>
              <a:ext cx="348742" cy="328676"/>
            </a:xfrm>
            <a:custGeom>
              <a:rect b="b" l="l" r="r" t="t"/>
              <a:pathLst>
                <a:path extrusionOk="0" h="328676" w="348742">
                  <a:moveTo>
                    <a:pt x="174371" y="0"/>
                  </a:moveTo>
                  <a:cubicBezTo>
                    <a:pt x="174371" y="0"/>
                    <a:pt x="348742" y="152019"/>
                    <a:pt x="174371" y="328676"/>
                  </a:cubicBezTo>
                  <a:cubicBezTo>
                    <a:pt x="0" y="152019"/>
                    <a:pt x="174371" y="0"/>
                    <a:pt x="174371"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0"/>
            <p:cNvSpPr/>
            <p:nvPr/>
          </p:nvSpPr>
          <p:spPr>
            <a:xfrm>
              <a:off x="259080" y="63500"/>
              <a:ext cx="186182" cy="365760"/>
            </a:xfrm>
            <a:custGeom>
              <a:rect b="b" l="l" r="r" t="t"/>
              <a:pathLst>
                <a:path extrusionOk="0" h="365760" w="186182">
                  <a:moveTo>
                    <a:pt x="93091" y="365633"/>
                  </a:moveTo>
                  <a:lnTo>
                    <a:pt x="83566" y="355981"/>
                  </a:lnTo>
                  <a:cubicBezTo>
                    <a:pt x="27305" y="298958"/>
                    <a:pt x="0" y="238252"/>
                    <a:pt x="2286" y="175387"/>
                  </a:cubicBezTo>
                  <a:cubicBezTo>
                    <a:pt x="5969" y="77089"/>
                    <a:pt x="81026" y="10414"/>
                    <a:pt x="84328" y="7620"/>
                  </a:cubicBezTo>
                  <a:lnTo>
                    <a:pt x="93091" y="0"/>
                  </a:lnTo>
                  <a:lnTo>
                    <a:pt x="101854" y="7747"/>
                  </a:lnTo>
                  <a:cubicBezTo>
                    <a:pt x="105029" y="10541"/>
                    <a:pt x="180213" y="77089"/>
                    <a:pt x="183896" y="175514"/>
                  </a:cubicBezTo>
                  <a:cubicBezTo>
                    <a:pt x="186182" y="238379"/>
                    <a:pt x="158877" y="299085"/>
                    <a:pt x="102616" y="356108"/>
                  </a:cubicBezTo>
                  <a:lnTo>
                    <a:pt x="93091" y="365760"/>
                  </a:lnTo>
                  <a:close/>
                  <a:moveTo>
                    <a:pt x="93091" y="36703"/>
                  </a:moveTo>
                  <a:cubicBezTo>
                    <a:pt x="74168" y="56642"/>
                    <a:pt x="31496" y="108966"/>
                    <a:pt x="29083" y="176657"/>
                  </a:cubicBezTo>
                  <a:cubicBezTo>
                    <a:pt x="27178" y="228092"/>
                    <a:pt x="48768" y="278638"/>
                    <a:pt x="93091" y="327025"/>
                  </a:cubicBezTo>
                  <a:cubicBezTo>
                    <a:pt x="137414" y="278638"/>
                    <a:pt x="158877" y="228092"/>
                    <a:pt x="157099" y="176657"/>
                  </a:cubicBezTo>
                  <a:cubicBezTo>
                    <a:pt x="154686" y="108966"/>
                    <a:pt x="112014" y="56642"/>
                    <a:pt x="93091" y="36703"/>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p:nvPr/>
          </p:nvSpPr>
          <p:spPr>
            <a:xfrm>
              <a:off x="401193" y="309880"/>
              <a:ext cx="248285" cy="248158"/>
            </a:xfrm>
            <a:custGeom>
              <a:rect b="b" l="l" r="r" t="t"/>
              <a:pathLst>
                <a:path extrusionOk="0" h="248158" w="248285">
                  <a:moveTo>
                    <a:pt x="232410" y="15748"/>
                  </a:moveTo>
                  <a:cubicBezTo>
                    <a:pt x="232410" y="15748"/>
                    <a:pt x="1524" y="0"/>
                    <a:pt x="0" y="248158"/>
                  </a:cubicBezTo>
                  <a:cubicBezTo>
                    <a:pt x="248285" y="246634"/>
                    <a:pt x="232410" y="15748"/>
                    <a:pt x="232410"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p:nvPr/>
          </p:nvSpPr>
          <p:spPr>
            <a:xfrm>
              <a:off x="387604" y="311912"/>
              <a:ext cx="265811" cy="259588"/>
            </a:xfrm>
            <a:custGeom>
              <a:rect b="b" l="l" r="r" t="t"/>
              <a:pathLst>
                <a:path extrusionOk="0" h="259588" w="265811">
                  <a:moveTo>
                    <a:pt x="0" y="259588"/>
                  </a:moveTo>
                  <a:lnTo>
                    <a:pt x="127" y="245999"/>
                  </a:lnTo>
                  <a:cubicBezTo>
                    <a:pt x="1651" y="11938"/>
                    <a:pt x="198374" y="0"/>
                    <a:pt x="237744" y="0"/>
                  </a:cubicBezTo>
                  <a:cubicBezTo>
                    <a:pt x="243586" y="0"/>
                    <a:pt x="246888" y="254"/>
                    <a:pt x="246888" y="254"/>
                  </a:cubicBezTo>
                  <a:lnTo>
                    <a:pt x="258572" y="1143"/>
                  </a:lnTo>
                  <a:lnTo>
                    <a:pt x="259461" y="12827"/>
                  </a:lnTo>
                  <a:cubicBezTo>
                    <a:pt x="259715" y="17018"/>
                    <a:pt x="265811" y="117221"/>
                    <a:pt x="198882" y="189357"/>
                  </a:cubicBezTo>
                  <a:cubicBezTo>
                    <a:pt x="156083" y="235458"/>
                    <a:pt x="93853" y="259080"/>
                    <a:pt x="13716" y="259588"/>
                  </a:cubicBezTo>
                  <a:lnTo>
                    <a:pt x="0" y="259588"/>
                  </a:lnTo>
                  <a:close/>
                  <a:moveTo>
                    <a:pt x="232664" y="26924"/>
                  </a:moveTo>
                  <a:cubicBezTo>
                    <a:pt x="179705" y="28067"/>
                    <a:pt x="35306" y="48260"/>
                    <a:pt x="27305" y="232283"/>
                  </a:cubicBezTo>
                  <a:cubicBezTo>
                    <a:pt x="92964" y="229362"/>
                    <a:pt x="144018" y="208788"/>
                    <a:pt x="179070" y="170942"/>
                  </a:cubicBezTo>
                  <a:cubicBezTo>
                    <a:pt x="225298" y="121158"/>
                    <a:pt x="232029" y="54102"/>
                    <a:pt x="232664" y="26797"/>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20"/>
          <p:cNvSpPr/>
          <p:nvPr/>
        </p:nvSpPr>
        <p:spPr>
          <a:xfrm>
            <a:off x="912400" y="975560"/>
            <a:ext cx="596265" cy="512064"/>
          </a:xfrm>
          <a:custGeom>
            <a:rect b="b" l="l" r="r" t="t"/>
            <a:pathLst>
              <a:path extrusionOk="0" h="512064" w="596265">
                <a:moveTo>
                  <a:pt x="0" y="512064"/>
                </a:moveTo>
                <a:lnTo>
                  <a:pt x="596265" y="512064"/>
                </a:lnTo>
                <a:lnTo>
                  <a:pt x="596265" y="0"/>
                </a:lnTo>
                <a:lnTo>
                  <a:pt x="0" y="0"/>
                </a:lnTo>
                <a:close/>
              </a:path>
            </a:pathLst>
          </a:custGeom>
          <a:solidFill>
            <a:srgbClr val="000000">
              <a:alpha val="0"/>
            </a:srgbClr>
          </a:solidFill>
          <a:ln>
            <a:noFill/>
          </a:ln>
        </p:spPr>
      </p:sp>
      <p:sp>
        <p:nvSpPr>
          <p:cNvPr id="225" name="Google Shape;225;p20"/>
          <p:cNvSpPr txBox="1"/>
          <p:nvPr/>
        </p:nvSpPr>
        <p:spPr>
          <a:xfrm>
            <a:off x="1657358" y="954538"/>
            <a:ext cx="6502800" cy="554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4000"/>
              <a:buNone/>
            </a:pPr>
            <a:r>
              <a:rPr lang="en-US" sz="4000">
                <a:solidFill>
                  <a:srgbClr val="758C5D"/>
                </a:solidFill>
                <a:latin typeface="Times New Roman"/>
                <a:ea typeface="Times New Roman"/>
                <a:cs typeface="Times New Roman"/>
                <a:sym typeface="Times New Roman"/>
              </a:rPr>
              <a:t>Decision Tree Learning</a:t>
            </a:r>
            <a:endParaRPr/>
          </a:p>
        </p:txBody>
      </p:sp>
      <p:pic>
        <p:nvPicPr>
          <p:cNvPr descr="Diagram&#10;&#10;Description automatically generated" id="226" name="Google Shape;226;p20"/>
          <p:cNvPicPr preferRelativeResize="0"/>
          <p:nvPr>
            <p:ph idx="4294967295" type="body"/>
          </p:nvPr>
        </p:nvPicPr>
        <p:blipFill rotWithShape="1">
          <a:blip r:embed="rId3">
            <a:alphaModFix/>
          </a:blip>
          <a:srcRect b="0" l="0" r="0" t="0"/>
          <a:stretch/>
        </p:blipFill>
        <p:spPr>
          <a:xfrm>
            <a:off x="2883850" y="1848425"/>
            <a:ext cx="11671800" cy="7512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F0E"/>
        </a:solidFill>
      </p:bgPr>
    </p:bg>
    <p:spTree>
      <p:nvGrpSpPr>
        <p:cNvPr id="230" name="Shape 230"/>
        <p:cNvGrpSpPr/>
        <p:nvPr/>
      </p:nvGrpSpPr>
      <p:grpSpPr>
        <a:xfrm>
          <a:off x="0" y="0"/>
          <a:ext cx="0" cy="0"/>
          <a:chOff x="0" y="0"/>
          <a:chExt cx="0" cy="0"/>
        </a:xfrm>
      </p:grpSpPr>
      <p:grpSp>
        <p:nvGrpSpPr>
          <p:cNvPr id="231" name="Google Shape;231;p21"/>
          <p:cNvGrpSpPr/>
          <p:nvPr/>
        </p:nvGrpSpPr>
        <p:grpSpPr>
          <a:xfrm>
            <a:off x="912130" y="977462"/>
            <a:ext cx="596011" cy="508127"/>
            <a:chOff x="57404" y="63500"/>
            <a:chExt cx="596011" cy="508127"/>
          </a:xfrm>
        </p:grpSpPr>
        <p:sp>
          <p:nvSpPr>
            <p:cNvPr id="232" name="Google Shape;232;p21"/>
            <p:cNvSpPr/>
            <p:nvPr/>
          </p:nvSpPr>
          <p:spPr>
            <a:xfrm>
              <a:off x="61214" y="309880"/>
              <a:ext cx="248285" cy="248158"/>
            </a:xfrm>
            <a:custGeom>
              <a:rect b="b" l="l" r="r" t="t"/>
              <a:pathLst>
                <a:path extrusionOk="0" h="248158" w="248285">
                  <a:moveTo>
                    <a:pt x="15875" y="15748"/>
                  </a:moveTo>
                  <a:cubicBezTo>
                    <a:pt x="15875" y="15748"/>
                    <a:pt x="246761" y="0"/>
                    <a:pt x="248285" y="248158"/>
                  </a:cubicBezTo>
                  <a:cubicBezTo>
                    <a:pt x="0" y="246634"/>
                    <a:pt x="15875" y="15748"/>
                    <a:pt x="15875"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a:off x="57404" y="311912"/>
              <a:ext cx="265684" cy="259715"/>
            </a:xfrm>
            <a:custGeom>
              <a:rect b="b" l="l" r="r" t="t"/>
              <a:pathLst>
                <a:path extrusionOk="0" h="259715" w="265684">
                  <a:moveTo>
                    <a:pt x="33020" y="26924"/>
                  </a:moveTo>
                  <a:cubicBezTo>
                    <a:pt x="85979" y="28067"/>
                    <a:pt x="230251" y="48260"/>
                    <a:pt x="238379" y="232283"/>
                  </a:cubicBezTo>
                  <a:cubicBezTo>
                    <a:pt x="172847" y="229362"/>
                    <a:pt x="121920" y="208915"/>
                    <a:pt x="86741" y="171196"/>
                  </a:cubicBezTo>
                  <a:cubicBezTo>
                    <a:pt x="40513" y="121539"/>
                    <a:pt x="33782" y="54229"/>
                    <a:pt x="33020" y="26924"/>
                  </a:cubicBezTo>
                  <a:close/>
                  <a:moveTo>
                    <a:pt x="27940" y="0"/>
                  </a:moveTo>
                  <a:cubicBezTo>
                    <a:pt x="22098" y="0"/>
                    <a:pt x="18796" y="254"/>
                    <a:pt x="18796" y="254"/>
                  </a:cubicBezTo>
                  <a:lnTo>
                    <a:pt x="7112" y="1143"/>
                  </a:lnTo>
                  <a:lnTo>
                    <a:pt x="6350" y="12827"/>
                  </a:lnTo>
                  <a:cubicBezTo>
                    <a:pt x="6096" y="17018"/>
                    <a:pt x="0" y="117221"/>
                    <a:pt x="66929" y="189357"/>
                  </a:cubicBezTo>
                  <a:cubicBezTo>
                    <a:pt x="109728" y="235458"/>
                    <a:pt x="171958" y="259080"/>
                    <a:pt x="252095" y="259588"/>
                  </a:cubicBezTo>
                  <a:lnTo>
                    <a:pt x="265684" y="259715"/>
                  </a:lnTo>
                  <a:lnTo>
                    <a:pt x="265557" y="246126"/>
                  </a:lnTo>
                  <a:cubicBezTo>
                    <a:pt x="264033" y="11938"/>
                    <a:pt x="67310" y="0"/>
                    <a:pt x="27940"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a:off x="177800" y="81280"/>
              <a:ext cx="348742" cy="328676"/>
            </a:xfrm>
            <a:custGeom>
              <a:rect b="b" l="l" r="r" t="t"/>
              <a:pathLst>
                <a:path extrusionOk="0" h="328676" w="348742">
                  <a:moveTo>
                    <a:pt x="174371" y="0"/>
                  </a:moveTo>
                  <a:cubicBezTo>
                    <a:pt x="174371" y="0"/>
                    <a:pt x="348742" y="152019"/>
                    <a:pt x="174371" y="328676"/>
                  </a:cubicBezTo>
                  <a:cubicBezTo>
                    <a:pt x="0" y="152019"/>
                    <a:pt x="174371" y="0"/>
                    <a:pt x="174371" y="0"/>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259080" y="63500"/>
              <a:ext cx="186182" cy="365760"/>
            </a:xfrm>
            <a:custGeom>
              <a:rect b="b" l="l" r="r" t="t"/>
              <a:pathLst>
                <a:path extrusionOk="0" h="365760" w="186182">
                  <a:moveTo>
                    <a:pt x="93091" y="365633"/>
                  </a:moveTo>
                  <a:lnTo>
                    <a:pt x="83566" y="355981"/>
                  </a:lnTo>
                  <a:cubicBezTo>
                    <a:pt x="27305" y="298958"/>
                    <a:pt x="0" y="238252"/>
                    <a:pt x="2286" y="175387"/>
                  </a:cubicBezTo>
                  <a:cubicBezTo>
                    <a:pt x="5969" y="77089"/>
                    <a:pt x="81026" y="10414"/>
                    <a:pt x="84328" y="7620"/>
                  </a:cubicBezTo>
                  <a:lnTo>
                    <a:pt x="93091" y="0"/>
                  </a:lnTo>
                  <a:lnTo>
                    <a:pt x="101854" y="7747"/>
                  </a:lnTo>
                  <a:cubicBezTo>
                    <a:pt x="105029" y="10541"/>
                    <a:pt x="180213" y="77089"/>
                    <a:pt x="183896" y="175514"/>
                  </a:cubicBezTo>
                  <a:cubicBezTo>
                    <a:pt x="186182" y="238379"/>
                    <a:pt x="158877" y="299085"/>
                    <a:pt x="102616" y="356108"/>
                  </a:cubicBezTo>
                  <a:lnTo>
                    <a:pt x="93091" y="365760"/>
                  </a:lnTo>
                  <a:close/>
                  <a:moveTo>
                    <a:pt x="93091" y="36703"/>
                  </a:moveTo>
                  <a:cubicBezTo>
                    <a:pt x="74168" y="56642"/>
                    <a:pt x="31496" y="108966"/>
                    <a:pt x="29083" y="176657"/>
                  </a:cubicBezTo>
                  <a:cubicBezTo>
                    <a:pt x="27178" y="228092"/>
                    <a:pt x="48768" y="278638"/>
                    <a:pt x="93091" y="327025"/>
                  </a:cubicBezTo>
                  <a:cubicBezTo>
                    <a:pt x="137414" y="278638"/>
                    <a:pt x="158877" y="228092"/>
                    <a:pt x="157099" y="176657"/>
                  </a:cubicBezTo>
                  <a:cubicBezTo>
                    <a:pt x="154686" y="108966"/>
                    <a:pt x="112014" y="56642"/>
                    <a:pt x="93091" y="36703"/>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401193" y="309880"/>
              <a:ext cx="248285" cy="248158"/>
            </a:xfrm>
            <a:custGeom>
              <a:rect b="b" l="l" r="r" t="t"/>
              <a:pathLst>
                <a:path extrusionOk="0" h="248158" w="248285">
                  <a:moveTo>
                    <a:pt x="232410" y="15748"/>
                  </a:moveTo>
                  <a:cubicBezTo>
                    <a:pt x="232410" y="15748"/>
                    <a:pt x="1524" y="0"/>
                    <a:pt x="0" y="248158"/>
                  </a:cubicBezTo>
                  <a:cubicBezTo>
                    <a:pt x="248285" y="246634"/>
                    <a:pt x="232410" y="15748"/>
                    <a:pt x="232410" y="15748"/>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a:off x="387604" y="311912"/>
              <a:ext cx="265811" cy="259588"/>
            </a:xfrm>
            <a:custGeom>
              <a:rect b="b" l="l" r="r" t="t"/>
              <a:pathLst>
                <a:path extrusionOk="0" h="259588" w="265811">
                  <a:moveTo>
                    <a:pt x="0" y="259588"/>
                  </a:moveTo>
                  <a:lnTo>
                    <a:pt x="127" y="245999"/>
                  </a:lnTo>
                  <a:cubicBezTo>
                    <a:pt x="1651" y="11938"/>
                    <a:pt x="198374" y="0"/>
                    <a:pt x="237744" y="0"/>
                  </a:cubicBezTo>
                  <a:cubicBezTo>
                    <a:pt x="243586" y="0"/>
                    <a:pt x="246888" y="254"/>
                    <a:pt x="246888" y="254"/>
                  </a:cubicBezTo>
                  <a:lnTo>
                    <a:pt x="258572" y="1143"/>
                  </a:lnTo>
                  <a:lnTo>
                    <a:pt x="259461" y="12827"/>
                  </a:lnTo>
                  <a:cubicBezTo>
                    <a:pt x="259715" y="17018"/>
                    <a:pt x="265811" y="117221"/>
                    <a:pt x="198882" y="189357"/>
                  </a:cubicBezTo>
                  <a:cubicBezTo>
                    <a:pt x="156083" y="235458"/>
                    <a:pt x="93853" y="259080"/>
                    <a:pt x="13716" y="259588"/>
                  </a:cubicBezTo>
                  <a:lnTo>
                    <a:pt x="0" y="259588"/>
                  </a:lnTo>
                  <a:close/>
                  <a:moveTo>
                    <a:pt x="232664" y="26924"/>
                  </a:moveTo>
                  <a:cubicBezTo>
                    <a:pt x="179705" y="28067"/>
                    <a:pt x="35306" y="48260"/>
                    <a:pt x="27305" y="232283"/>
                  </a:cubicBezTo>
                  <a:cubicBezTo>
                    <a:pt x="92964" y="229362"/>
                    <a:pt x="144018" y="208788"/>
                    <a:pt x="179070" y="170942"/>
                  </a:cubicBezTo>
                  <a:cubicBezTo>
                    <a:pt x="225298" y="121158"/>
                    <a:pt x="232029" y="54102"/>
                    <a:pt x="232664" y="26797"/>
                  </a:cubicBezTo>
                  <a:close/>
                </a:path>
              </a:pathLst>
            </a:custGeom>
            <a:solidFill>
              <a:srgbClr val="ADB8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21"/>
          <p:cNvSpPr/>
          <p:nvPr/>
        </p:nvSpPr>
        <p:spPr>
          <a:xfrm>
            <a:off x="912400" y="975560"/>
            <a:ext cx="596265" cy="512064"/>
          </a:xfrm>
          <a:custGeom>
            <a:rect b="b" l="l" r="r" t="t"/>
            <a:pathLst>
              <a:path extrusionOk="0" h="512064" w="596265">
                <a:moveTo>
                  <a:pt x="0" y="512064"/>
                </a:moveTo>
                <a:lnTo>
                  <a:pt x="596265" y="512064"/>
                </a:lnTo>
                <a:lnTo>
                  <a:pt x="596265" y="0"/>
                </a:lnTo>
                <a:lnTo>
                  <a:pt x="0" y="0"/>
                </a:lnTo>
                <a:close/>
              </a:path>
            </a:pathLst>
          </a:custGeom>
          <a:solidFill>
            <a:srgbClr val="000000">
              <a:alpha val="0"/>
            </a:srgbClr>
          </a:solidFill>
          <a:ln>
            <a:noFill/>
          </a:ln>
        </p:spPr>
      </p:sp>
      <p:sp>
        <p:nvSpPr>
          <p:cNvPr id="239" name="Google Shape;239;p21"/>
          <p:cNvSpPr txBox="1"/>
          <p:nvPr/>
        </p:nvSpPr>
        <p:spPr>
          <a:xfrm>
            <a:off x="1657358" y="954538"/>
            <a:ext cx="6502800" cy="554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1"/>
              </a:buClr>
              <a:buSzPts val="4000"/>
              <a:buFont typeface="Arial"/>
              <a:buNone/>
            </a:pPr>
            <a:r>
              <a:rPr lang="en-US" sz="4000">
                <a:solidFill>
                  <a:srgbClr val="758C5D"/>
                </a:solidFill>
                <a:latin typeface="Times New Roman"/>
                <a:ea typeface="Times New Roman"/>
                <a:cs typeface="Times New Roman"/>
                <a:sym typeface="Times New Roman"/>
              </a:rPr>
              <a:t>Decision Tree Learning</a:t>
            </a:r>
            <a:endParaRPr/>
          </a:p>
        </p:txBody>
      </p:sp>
      <p:pic>
        <p:nvPicPr>
          <p:cNvPr id="240" name="Google Shape;240;p21"/>
          <p:cNvPicPr preferRelativeResize="0"/>
          <p:nvPr/>
        </p:nvPicPr>
        <p:blipFill rotWithShape="1">
          <a:blip r:embed="rId3">
            <a:alphaModFix/>
          </a:blip>
          <a:srcRect b="0" l="0" r="0" t="0"/>
          <a:stretch/>
        </p:blipFill>
        <p:spPr>
          <a:xfrm>
            <a:off x="1657350" y="2781591"/>
            <a:ext cx="14603975" cy="5556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